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theme/theme2.xml" ContentType="application/vnd.openxmlformats-officedocument.theme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theme/theme3.xml" ContentType="application/vnd.openxmlformats-officedocument.theme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theme/theme4.xml" ContentType="application/vnd.openxmlformats-officedocument.theme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  <p:sldMasterId id="2147483706" r:id="rId2"/>
    <p:sldMasterId id="2147483701" r:id="rId3"/>
    <p:sldMasterId id="2147483725" r:id="rId4"/>
    <p:sldMasterId id="2147483738" r:id="rId5"/>
  </p:sldMasterIdLst>
  <p:notesMasterIdLst>
    <p:notesMasterId r:id="rId32"/>
  </p:notesMasterIdLst>
  <p:handoutMasterIdLst>
    <p:handoutMasterId r:id="rId33"/>
  </p:handoutMasterIdLst>
  <p:sldIdLst>
    <p:sldId id="258" r:id="rId6"/>
    <p:sldId id="259" r:id="rId7"/>
    <p:sldId id="370" r:id="rId8"/>
    <p:sldId id="374" r:id="rId9"/>
    <p:sldId id="377" r:id="rId10"/>
    <p:sldId id="375" r:id="rId11"/>
    <p:sldId id="376" r:id="rId12"/>
    <p:sldId id="365" r:id="rId13"/>
    <p:sldId id="366" r:id="rId14"/>
    <p:sldId id="371" r:id="rId15"/>
    <p:sldId id="378" r:id="rId16"/>
    <p:sldId id="357" r:id="rId17"/>
    <p:sldId id="266" r:id="rId18"/>
    <p:sldId id="358" r:id="rId19"/>
    <p:sldId id="359" r:id="rId20"/>
    <p:sldId id="361" r:id="rId21"/>
    <p:sldId id="363" r:id="rId22"/>
    <p:sldId id="364" r:id="rId23"/>
    <p:sldId id="379" r:id="rId24"/>
    <p:sldId id="380" r:id="rId25"/>
    <p:sldId id="367" r:id="rId26"/>
    <p:sldId id="368" r:id="rId27"/>
    <p:sldId id="369" r:id="rId28"/>
    <p:sldId id="372" r:id="rId29"/>
    <p:sldId id="373" r:id="rId30"/>
    <p:sldId id="355" r:id="rId31"/>
  </p:sldIdLst>
  <p:sldSz cx="18288000" cy="10285413"/>
  <p:notesSz cx="6858000" cy="9144000"/>
  <p:defaultTextStyle>
    <a:defPPr>
      <a:defRPr lang="en-US"/>
    </a:defPPr>
    <a:lvl1pPr marL="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1pPr>
    <a:lvl2pPr marL="6858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2pPr>
    <a:lvl3pPr marL="13716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3pPr>
    <a:lvl4pPr marL="20574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4pPr>
    <a:lvl5pPr marL="27432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5pPr>
    <a:lvl6pPr marL="34290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6pPr>
    <a:lvl7pPr marL="41148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7pPr>
    <a:lvl8pPr marL="48006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8pPr>
    <a:lvl9pPr marL="54864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ertemuan 1" id="{9276647D-00B6-4A65-B2B6-2FDA5DAECE31}">
          <p14:sldIdLst>
            <p14:sldId id="258"/>
            <p14:sldId id="259"/>
            <p14:sldId id="370"/>
            <p14:sldId id="374"/>
            <p14:sldId id="377"/>
            <p14:sldId id="375"/>
            <p14:sldId id="376"/>
            <p14:sldId id="365"/>
            <p14:sldId id="366"/>
            <p14:sldId id="371"/>
            <p14:sldId id="378"/>
            <p14:sldId id="357"/>
            <p14:sldId id="266"/>
            <p14:sldId id="358"/>
            <p14:sldId id="359"/>
            <p14:sldId id="361"/>
            <p14:sldId id="363"/>
            <p14:sldId id="364"/>
            <p14:sldId id="379"/>
            <p14:sldId id="380"/>
            <p14:sldId id="367"/>
            <p14:sldId id="368"/>
            <p14:sldId id="369"/>
            <p14:sldId id="372"/>
            <p14:sldId id="373"/>
            <p14:sldId id="35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3262" userDrawn="1">
          <p15:clr>
            <a:srgbClr val="A4A3A4"/>
          </p15:clr>
        </p15:guide>
        <p15:guide id="2" pos="57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BFE4"/>
    <a:srgbClr val="0D5667"/>
    <a:srgbClr val="106C82"/>
    <a:srgbClr val="13839D"/>
    <a:srgbClr val="75BDA7"/>
    <a:srgbClr val="FFFFFF"/>
    <a:srgbClr val="58B6C0"/>
    <a:srgbClr val="FFFC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800" autoAdjust="0"/>
    <p:restoredTop sz="94660"/>
  </p:normalViewPr>
  <p:slideViewPr>
    <p:cSldViewPr snapToGrid="0" showGuides="1">
      <p:cViewPr varScale="1">
        <p:scale>
          <a:sx n="54" d="100"/>
          <a:sy n="54" d="100"/>
        </p:scale>
        <p:origin x="701" y="48"/>
      </p:cViewPr>
      <p:guideLst>
        <p:guide orient="horz" pos="3262"/>
        <p:guide pos="57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2" d="100"/>
          <a:sy n="62" d="100"/>
        </p:scale>
        <p:origin x="3226" y="7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34" Type="http://schemas.openxmlformats.org/officeDocument/2006/relationships/presProps" Target="pres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theme" Target="theme/theme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viewProps" Target="viewProps.xml"/><Relationship Id="rId8" Type="http://schemas.openxmlformats.org/officeDocument/2006/relationships/slide" Target="slides/slide3.xml"/><Relationship Id="rId3" Type="http://schemas.openxmlformats.org/officeDocument/2006/relationships/slideMaster" Target="slideMasters/slideMaster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1F6E214-E963-2B13-87E6-803D32CF894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1C70721-B295-342F-0D1F-80DBF3BC0A7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400836-955B-4D54-860F-6E643DF16FC6}" type="datetimeFigureOut">
              <a:rPr lang="en-US" smtClean="0"/>
              <a:t>6/21/2022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8DA9B1-C68A-2CD6-7391-A81371395A5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74786B-DCD7-45CF-E523-B2AFF383ED4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184F4A-40C9-4E60-B6AE-393F84BD75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82124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B5A974-2B9D-4DE7-B1FD-B969DD33CD5E}" type="datetimeFigureOut">
              <a:rPr kumimoji="1" lang="ja-JP" altLang="en-US" smtClean="0"/>
              <a:t>2022/6/21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CE44EA-33D9-406B-AA52-45755D8D5CB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691001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3813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Icons, Headings &amp;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テキスト プレースホルダー 12"/>
          <p:cNvSpPr>
            <a:spLocks noGrp="1"/>
          </p:cNvSpPr>
          <p:nvPr>
            <p:ph type="body" sz="quarter" idx="12" hasCustomPrompt="1"/>
          </p:nvPr>
        </p:nvSpPr>
        <p:spPr>
          <a:xfrm>
            <a:off x="1947003" y="3422834"/>
            <a:ext cx="4250597" cy="2056805"/>
          </a:xfrm>
        </p:spPr>
        <p:txBody>
          <a:bodyPr>
            <a:normAutofit/>
          </a:bodyPr>
          <a:lstStyle>
            <a:lvl1pPr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" name="テキスト プレースホルダー 12"/>
          <p:cNvSpPr>
            <a:spLocks noGrp="1"/>
          </p:cNvSpPr>
          <p:nvPr>
            <p:ph type="body" sz="quarter" idx="13" hasCustomPrompt="1"/>
          </p:nvPr>
        </p:nvSpPr>
        <p:spPr>
          <a:xfrm>
            <a:off x="1947003" y="2433513"/>
            <a:ext cx="4250597" cy="747032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32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7" name="正方形/長方形 6"/>
          <p:cNvSpPr/>
          <p:nvPr userDrawn="1"/>
        </p:nvSpPr>
        <p:spPr>
          <a:xfrm>
            <a:off x="2057954" y="3198679"/>
            <a:ext cx="1827899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円/楕円 4"/>
          <p:cNvSpPr/>
          <p:nvPr userDrawn="1"/>
        </p:nvSpPr>
        <p:spPr>
          <a:xfrm>
            <a:off x="626586" y="2629606"/>
            <a:ext cx="1136515" cy="1138145"/>
          </a:xfrm>
          <a:prstGeom prst="rect">
            <a:avLst/>
          </a:prstGeom>
          <a:ln w="57150">
            <a:solidFill>
              <a:schemeClr val="bg1"/>
            </a:solidFill>
          </a:ln>
          <a:effectLst>
            <a:outerShdw blurRad="127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図プレースホルダー 25"/>
          <p:cNvSpPr>
            <a:spLocks noGrp="1"/>
          </p:cNvSpPr>
          <p:nvPr>
            <p:ph type="pic" sz="quarter" idx="14" hasCustomPrompt="1"/>
          </p:nvPr>
        </p:nvSpPr>
        <p:spPr>
          <a:xfrm>
            <a:off x="879843" y="2883678"/>
            <a:ext cx="630000" cy="630000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2" name="テキスト プレースホルダー 12"/>
          <p:cNvSpPr>
            <a:spLocks noGrp="1"/>
          </p:cNvSpPr>
          <p:nvPr>
            <p:ph type="body" sz="quarter" idx="15" hasCustomPrompt="1"/>
          </p:nvPr>
        </p:nvSpPr>
        <p:spPr>
          <a:xfrm>
            <a:off x="7701919" y="3422834"/>
            <a:ext cx="4250597" cy="2056805"/>
          </a:xfrm>
        </p:spPr>
        <p:txBody>
          <a:bodyPr>
            <a:normAutofit/>
          </a:bodyPr>
          <a:lstStyle>
            <a:lvl1pPr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3" name="テキスト プレースホルダー 12"/>
          <p:cNvSpPr>
            <a:spLocks noGrp="1"/>
          </p:cNvSpPr>
          <p:nvPr>
            <p:ph type="body" sz="quarter" idx="16" hasCustomPrompt="1"/>
          </p:nvPr>
        </p:nvSpPr>
        <p:spPr>
          <a:xfrm>
            <a:off x="7701919" y="2433513"/>
            <a:ext cx="4250597" cy="747032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32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34" name="正方形/長方形 33"/>
          <p:cNvSpPr/>
          <p:nvPr userDrawn="1"/>
        </p:nvSpPr>
        <p:spPr>
          <a:xfrm>
            <a:off x="7812870" y="3198679"/>
            <a:ext cx="1827899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円/楕円 4"/>
          <p:cNvSpPr/>
          <p:nvPr userDrawn="1"/>
        </p:nvSpPr>
        <p:spPr>
          <a:xfrm>
            <a:off x="6381502" y="2629606"/>
            <a:ext cx="1136515" cy="1138145"/>
          </a:xfrm>
          <a:prstGeom prst="rect">
            <a:avLst/>
          </a:prstGeom>
          <a:solidFill>
            <a:schemeClr val="accent2"/>
          </a:solidFill>
          <a:ln w="57150">
            <a:solidFill>
              <a:schemeClr val="bg1"/>
            </a:solidFill>
          </a:ln>
          <a:effectLst>
            <a:outerShdw blurRad="127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図プレースホルダー 25"/>
          <p:cNvSpPr>
            <a:spLocks noGrp="1"/>
          </p:cNvSpPr>
          <p:nvPr>
            <p:ph type="pic" sz="quarter" idx="17" hasCustomPrompt="1"/>
          </p:nvPr>
        </p:nvSpPr>
        <p:spPr>
          <a:xfrm>
            <a:off x="6634759" y="2883678"/>
            <a:ext cx="630000" cy="630000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46" name="テキスト プレースホルダー 12"/>
          <p:cNvSpPr>
            <a:spLocks noGrp="1"/>
          </p:cNvSpPr>
          <p:nvPr>
            <p:ph type="body" sz="quarter" idx="18" hasCustomPrompt="1"/>
          </p:nvPr>
        </p:nvSpPr>
        <p:spPr>
          <a:xfrm>
            <a:off x="13489686" y="3422834"/>
            <a:ext cx="4250597" cy="2056805"/>
          </a:xfrm>
        </p:spPr>
        <p:txBody>
          <a:bodyPr>
            <a:normAutofit/>
          </a:bodyPr>
          <a:lstStyle>
            <a:lvl1pPr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7" name="テキスト プレースホルダー 12"/>
          <p:cNvSpPr>
            <a:spLocks noGrp="1"/>
          </p:cNvSpPr>
          <p:nvPr>
            <p:ph type="body" sz="quarter" idx="19" hasCustomPrompt="1"/>
          </p:nvPr>
        </p:nvSpPr>
        <p:spPr>
          <a:xfrm>
            <a:off x="13489686" y="2433513"/>
            <a:ext cx="4250597" cy="747032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32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48" name="正方形/長方形 47"/>
          <p:cNvSpPr/>
          <p:nvPr userDrawn="1"/>
        </p:nvSpPr>
        <p:spPr>
          <a:xfrm>
            <a:off x="13600637" y="3198679"/>
            <a:ext cx="1827899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円/楕円 4"/>
          <p:cNvSpPr/>
          <p:nvPr userDrawn="1"/>
        </p:nvSpPr>
        <p:spPr>
          <a:xfrm>
            <a:off x="12169269" y="2629606"/>
            <a:ext cx="1136515" cy="1138145"/>
          </a:xfrm>
          <a:prstGeom prst="rect">
            <a:avLst/>
          </a:prstGeom>
          <a:solidFill>
            <a:schemeClr val="accent3"/>
          </a:solidFill>
          <a:ln w="57150">
            <a:solidFill>
              <a:schemeClr val="bg1"/>
            </a:solidFill>
          </a:ln>
          <a:effectLst>
            <a:outerShdw blurRad="127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図プレースホルダー 25"/>
          <p:cNvSpPr>
            <a:spLocks noGrp="1"/>
          </p:cNvSpPr>
          <p:nvPr>
            <p:ph type="pic" sz="quarter" idx="20" hasCustomPrompt="1"/>
          </p:nvPr>
        </p:nvSpPr>
        <p:spPr>
          <a:xfrm>
            <a:off x="12422526" y="2883678"/>
            <a:ext cx="630000" cy="630000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51" name="テキスト プレースホルダー 12"/>
          <p:cNvSpPr>
            <a:spLocks noGrp="1"/>
          </p:cNvSpPr>
          <p:nvPr>
            <p:ph type="body" sz="quarter" idx="21" hasCustomPrompt="1"/>
          </p:nvPr>
        </p:nvSpPr>
        <p:spPr>
          <a:xfrm>
            <a:off x="1947003" y="6680064"/>
            <a:ext cx="4250597" cy="2056805"/>
          </a:xfrm>
        </p:spPr>
        <p:txBody>
          <a:bodyPr>
            <a:normAutofit/>
          </a:bodyPr>
          <a:lstStyle>
            <a:lvl1pPr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2" name="テキスト プレースホルダー 12"/>
          <p:cNvSpPr>
            <a:spLocks noGrp="1"/>
          </p:cNvSpPr>
          <p:nvPr>
            <p:ph type="body" sz="quarter" idx="22" hasCustomPrompt="1"/>
          </p:nvPr>
        </p:nvSpPr>
        <p:spPr>
          <a:xfrm>
            <a:off x="1947003" y="5690743"/>
            <a:ext cx="4250597" cy="747032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32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53" name="正方形/長方形 52"/>
          <p:cNvSpPr/>
          <p:nvPr userDrawn="1"/>
        </p:nvSpPr>
        <p:spPr>
          <a:xfrm>
            <a:off x="2057954" y="6455909"/>
            <a:ext cx="1827899" cy="72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円/楕円 4"/>
          <p:cNvSpPr/>
          <p:nvPr userDrawn="1"/>
        </p:nvSpPr>
        <p:spPr>
          <a:xfrm>
            <a:off x="626586" y="5886836"/>
            <a:ext cx="1136515" cy="1138145"/>
          </a:xfrm>
          <a:prstGeom prst="rect">
            <a:avLst/>
          </a:prstGeom>
          <a:solidFill>
            <a:schemeClr val="accent4"/>
          </a:solidFill>
          <a:ln w="57150">
            <a:solidFill>
              <a:schemeClr val="bg1"/>
            </a:solidFill>
          </a:ln>
          <a:effectLst>
            <a:outerShdw blurRad="127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図プレースホルダー 25"/>
          <p:cNvSpPr>
            <a:spLocks noGrp="1"/>
          </p:cNvSpPr>
          <p:nvPr>
            <p:ph type="pic" sz="quarter" idx="23" hasCustomPrompt="1"/>
          </p:nvPr>
        </p:nvSpPr>
        <p:spPr>
          <a:xfrm>
            <a:off x="879843" y="6140908"/>
            <a:ext cx="630000" cy="630000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56" name="テキスト プレースホルダー 12"/>
          <p:cNvSpPr>
            <a:spLocks noGrp="1"/>
          </p:cNvSpPr>
          <p:nvPr>
            <p:ph type="body" sz="quarter" idx="24" hasCustomPrompt="1"/>
          </p:nvPr>
        </p:nvSpPr>
        <p:spPr>
          <a:xfrm>
            <a:off x="7701919" y="6680064"/>
            <a:ext cx="4250597" cy="2056805"/>
          </a:xfrm>
        </p:spPr>
        <p:txBody>
          <a:bodyPr>
            <a:normAutofit/>
          </a:bodyPr>
          <a:lstStyle>
            <a:lvl1pPr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7" name="テキスト プレースホルダー 12"/>
          <p:cNvSpPr>
            <a:spLocks noGrp="1"/>
          </p:cNvSpPr>
          <p:nvPr>
            <p:ph type="body" sz="quarter" idx="25" hasCustomPrompt="1"/>
          </p:nvPr>
        </p:nvSpPr>
        <p:spPr>
          <a:xfrm>
            <a:off x="7701919" y="5690743"/>
            <a:ext cx="4250597" cy="747032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32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58" name="正方形/長方形 57"/>
          <p:cNvSpPr/>
          <p:nvPr userDrawn="1"/>
        </p:nvSpPr>
        <p:spPr>
          <a:xfrm>
            <a:off x="7812870" y="6455909"/>
            <a:ext cx="1827899" cy="7200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円/楕円 4"/>
          <p:cNvSpPr/>
          <p:nvPr userDrawn="1"/>
        </p:nvSpPr>
        <p:spPr>
          <a:xfrm>
            <a:off x="6381502" y="5886836"/>
            <a:ext cx="1136515" cy="1138145"/>
          </a:xfrm>
          <a:prstGeom prst="rect">
            <a:avLst/>
          </a:prstGeom>
          <a:solidFill>
            <a:schemeClr val="accent5"/>
          </a:solidFill>
          <a:ln w="57150">
            <a:solidFill>
              <a:schemeClr val="bg1"/>
            </a:solidFill>
          </a:ln>
          <a:effectLst>
            <a:outerShdw blurRad="127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図プレースホルダー 25"/>
          <p:cNvSpPr>
            <a:spLocks noGrp="1"/>
          </p:cNvSpPr>
          <p:nvPr>
            <p:ph type="pic" sz="quarter" idx="26" hasCustomPrompt="1"/>
          </p:nvPr>
        </p:nvSpPr>
        <p:spPr>
          <a:xfrm>
            <a:off x="6634759" y="6140908"/>
            <a:ext cx="630000" cy="630000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61" name="テキスト プレースホルダー 12"/>
          <p:cNvSpPr>
            <a:spLocks noGrp="1"/>
          </p:cNvSpPr>
          <p:nvPr>
            <p:ph type="body" sz="quarter" idx="27" hasCustomPrompt="1"/>
          </p:nvPr>
        </p:nvSpPr>
        <p:spPr>
          <a:xfrm>
            <a:off x="13489686" y="6680064"/>
            <a:ext cx="4250597" cy="2056805"/>
          </a:xfrm>
        </p:spPr>
        <p:txBody>
          <a:bodyPr>
            <a:normAutofit/>
          </a:bodyPr>
          <a:lstStyle>
            <a:lvl1pPr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2" name="テキスト プレースホルダー 12"/>
          <p:cNvSpPr>
            <a:spLocks noGrp="1"/>
          </p:cNvSpPr>
          <p:nvPr>
            <p:ph type="body" sz="quarter" idx="28" hasCustomPrompt="1"/>
          </p:nvPr>
        </p:nvSpPr>
        <p:spPr>
          <a:xfrm>
            <a:off x="13489686" y="5690743"/>
            <a:ext cx="4250597" cy="747032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32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63" name="正方形/長方形 62"/>
          <p:cNvSpPr/>
          <p:nvPr userDrawn="1"/>
        </p:nvSpPr>
        <p:spPr>
          <a:xfrm>
            <a:off x="13600637" y="6455909"/>
            <a:ext cx="1827899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4" name="円/楕円 4"/>
          <p:cNvSpPr/>
          <p:nvPr userDrawn="1"/>
        </p:nvSpPr>
        <p:spPr>
          <a:xfrm>
            <a:off x="12169269" y="5886836"/>
            <a:ext cx="1136515" cy="1138145"/>
          </a:xfrm>
          <a:prstGeom prst="rect">
            <a:avLst/>
          </a:prstGeom>
          <a:solidFill>
            <a:schemeClr val="accent6"/>
          </a:solidFill>
          <a:ln w="57150">
            <a:solidFill>
              <a:schemeClr val="bg1"/>
            </a:solidFill>
          </a:ln>
          <a:effectLst>
            <a:outerShdw blurRad="127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5" name="図プレースホルダー 25"/>
          <p:cNvSpPr>
            <a:spLocks noGrp="1"/>
          </p:cNvSpPr>
          <p:nvPr>
            <p:ph type="pic" sz="quarter" idx="29" hasCustomPrompt="1"/>
          </p:nvPr>
        </p:nvSpPr>
        <p:spPr>
          <a:xfrm>
            <a:off x="12422526" y="6140908"/>
            <a:ext cx="630000" cy="630000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5508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50"/>
                            </p:stCondLst>
                            <p:childTnLst>
                              <p:par>
                                <p:cTn id="14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25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750"/>
                            </p:stCondLst>
                            <p:childTnLst>
                              <p:par>
                                <p:cTn id="27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0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500"/>
                            </p:stCondLst>
                            <p:childTnLst>
                              <p:par>
                                <p:cTn id="49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250"/>
                            </p:stCondLst>
                            <p:childTnLst>
                              <p:par>
                                <p:cTn id="58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4750"/>
                            </p:stCondLst>
                            <p:childTnLst>
                              <p:par>
                                <p:cTn id="6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250"/>
                            </p:stCondLst>
                            <p:childTnLst>
                              <p:par>
                                <p:cTn id="71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7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7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6000"/>
                            </p:stCondLst>
                            <p:childTnLst>
                              <p:par>
                                <p:cTn id="80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6500"/>
                            </p:stCondLst>
                            <p:childTnLst>
                              <p:par>
                                <p:cTn id="8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7000"/>
                            </p:stCondLst>
                            <p:childTnLst>
                              <p:par>
                                <p:cTn id="93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7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7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7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7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7750"/>
                            </p:stCondLst>
                            <p:childTnLst>
                              <p:par>
                                <p:cTn id="102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8250"/>
                            </p:stCondLst>
                            <p:childTnLst>
                              <p:par>
                                <p:cTn id="1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8750"/>
                            </p:stCondLst>
                            <p:childTnLst>
                              <p:par>
                                <p:cTn id="11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75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75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7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7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9500"/>
                            </p:stCondLst>
                            <p:childTnLst>
                              <p:par>
                                <p:cTn id="124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8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10000"/>
                            </p:stCondLst>
                            <p:childTnLst>
                              <p:par>
                                <p:cTn id="1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 animBg="1"/>
      <p:bldP spid="14" grpId="0" animBg="1"/>
      <p:bldP spid="26" grpId="0"/>
      <p:bldP spid="32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0" animBg="1"/>
      <p:bldP spid="35" grpId="0" animBg="1"/>
      <p:bldP spid="36" grpId="0"/>
      <p:bldP spid="46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7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8" grpId="0" animBg="1"/>
      <p:bldP spid="49" grpId="0" animBg="1"/>
      <p:bldP spid="50" grpId="0"/>
      <p:bldP spid="51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2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3" grpId="0" animBg="1"/>
      <p:bldP spid="54" grpId="0" animBg="1"/>
      <p:bldP spid="55" grpId="0"/>
      <p:bldP spid="56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7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8" grpId="0" animBg="1"/>
      <p:bldP spid="59" grpId="0" animBg="1"/>
      <p:bldP spid="60" grpId="0"/>
      <p:bldP spid="61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2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3" grpId="0" animBg="1"/>
      <p:bldP spid="64" grpId="0" animBg="1"/>
      <p:bldP spid="65" grpId="0"/>
    </p:bldLst>
  </p:timing>
  <p:extLst>
    <p:ext uri="{DCECCB84-F9BA-43D5-87BE-67443E8EF086}">
      <p15:sldGuideLst xmlns:p15="http://schemas.microsoft.com/office/powerpoint/2012/main">
        <p15:guide id="1" orient="horz" pos="3239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Numeric Items, Headings &amp;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テキスト プレースホルダー 12"/>
          <p:cNvSpPr>
            <a:spLocks noGrp="1"/>
          </p:cNvSpPr>
          <p:nvPr>
            <p:ph type="body" sz="quarter" idx="12" hasCustomPrompt="1"/>
          </p:nvPr>
        </p:nvSpPr>
        <p:spPr>
          <a:xfrm>
            <a:off x="1947003" y="3422834"/>
            <a:ext cx="4250597" cy="2056805"/>
          </a:xfrm>
        </p:spPr>
        <p:txBody>
          <a:bodyPr>
            <a:normAutofit/>
          </a:bodyPr>
          <a:lstStyle>
            <a:lvl1pPr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" name="テキスト プレースホルダー 12"/>
          <p:cNvSpPr>
            <a:spLocks noGrp="1"/>
          </p:cNvSpPr>
          <p:nvPr>
            <p:ph type="body" sz="quarter" idx="13" hasCustomPrompt="1"/>
          </p:nvPr>
        </p:nvSpPr>
        <p:spPr>
          <a:xfrm>
            <a:off x="1947003" y="2433513"/>
            <a:ext cx="4250597" cy="747032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32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7" name="正方形/長方形 6"/>
          <p:cNvSpPr/>
          <p:nvPr userDrawn="1"/>
        </p:nvSpPr>
        <p:spPr>
          <a:xfrm>
            <a:off x="2057954" y="3198679"/>
            <a:ext cx="1827899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円/楕円 4"/>
          <p:cNvSpPr/>
          <p:nvPr userDrawn="1"/>
        </p:nvSpPr>
        <p:spPr>
          <a:xfrm>
            <a:off x="626586" y="2629606"/>
            <a:ext cx="1136515" cy="1138145"/>
          </a:xfrm>
          <a:prstGeom prst="rect">
            <a:avLst/>
          </a:prstGeom>
          <a:ln w="57150">
            <a:solidFill>
              <a:schemeClr val="bg1"/>
            </a:solidFill>
          </a:ln>
          <a:effectLst>
            <a:outerShdw blurRad="127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テキスト プレースホルダー 12"/>
          <p:cNvSpPr>
            <a:spLocks noGrp="1"/>
          </p:cNvSpPr>
          <p:nvPr>
            <p:ph type="body" sz="quarter" idx="15" hasCustomPrompt="1"/>
          </p:nvPr>
        </p:nvSpPr>
        <p:spPr>
          <a:xfrm>
            <a:off x="7701919" y="3422834"/>
            <a:ext cx="4250597" cy="2056805"/>
          </a:xfrm>
        </p:spPr>
        <p:txBody>
          <a:bodyPr>
            <a:normAutofit/>
          </a:bodyPr>
          <a:lstStyle>
            <a:lvl1pPr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3" name="テキスト プレースホルダー 12"/>
          <p:cNvSpPr>
            <a:spLocks noGrp="1"/>
          </p:cNvSpPr>
          <p:nvPr>
            <p:ph type="body" sz="quarter" idx="16" hasCustomPrompt="1"/>
          </p:nvPr>
        </p:nvSpPr>
        <p:spPr>
          <a:xfrm>
            <a:off x="7701919" y="2433513"/>
            <a:ext cx="4250597" cy="747032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32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34" name="正方形/長方形 33"/>
          <p:cNvSpPr/>
          <p:nvPr userDrawn="1"/>
        </p:nvSpPr>
        <p:spPr>
          <a:xfrm>
            <a:off x="7812870" y="3198679"/>
            <a:ext cx="1827899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円/楕円 4"/>
          <p:cNvSpPr/>
          <p:nvPr userDrawn="1"/>
        </p:nvSpPr>
        <p:spPr>
          <a:xfrm>
            <a:off x="6381502" y="2629606"/>
            <a:ext cx="1136515" cy="1138145"/>
          </a:xfrm>
          <a:prstGeom prst="rect">
            <a:avLst/>
          </a:prstGeom>
          <a:solidFill>
            <a:schemeClr val="accent2"/>
          </a:solidFill>
          <a:ln w="57150">
            <a:solidFill>
              <a:schemeClr val="bg1"/>
            </a:solidFill>
          </a:ln>
          <a:effectLst>
            <a:outerShdw blurRad="127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テキスト プレースホルダー 12"/>
          <p:cNvSpPr>
            <a:spLocks noGrp="1"/>
          </p:cNvSpPr>
          <p:nvPr>
            <p:ph type="body" sz="quarter" idx="18" hasCustomPrompt="1"/>
          </p:nvPr>
        </p:nvSpPr>
        <p:spPr>
          <a:xfrm>
            <a:off x="13489686" y="3422834"/>
            <a:ext cx="4250597" cy="2056805"/>
          </a:xfrm>
        </p:spPr>
        <p:txBody>
          <a:bodyPr>
            <a:normAutofit/>
          </a:bodyPr>
          <a:lstStyle>
            <a:lvl1pPr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7" name="テキスト プレースホルダー 12"/>
          <p:cNvSpPr>
            <a:spLocks noGrp="1"/>
          </p:cNvSpPr>
          <p:nvPr>
            <p:ph type="body" sz="quarter" idx="19" hasCustomPrompt="1"/>
          </p:nvPr>
        </p:nvSpPr>
        <p:spPr>
          <a:xfrm>
            <a:off x="13489686" y="2433513"/>
            <a:ext cx="4250597" cy="747032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32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48" name="正方形/長方形 47"/>
          <p:cNvSpPr/>
          <p:nvPr userDrawn="1"/>
        </p:nvSpPr>
        <p:spPr>
          <a:xfrm>
            <a:off x="13600637" y="3198679"/>
            <a:ext cx="1827899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円/楕円 4"/>
          <p:cNvSpPr/>
          <p:nvPr userDrawn="1"/>
        </p:nvSpPr>
        <p:spPr>
          <a:xfrm>
            <a:off x="12169269" y="2629606"/>
            <a:ext cx="1136515" cy="1138145"/>
          </a:xfrm>
          <a:prstGeom prst="rect">
            <a:avLst/>
          </a:prstGeom>
          <a:solidFill>
            <a:schemeClr val="accent3"/>
          </a:solidFill>
          <a:ln w="57150">
            <a:solidFill>
              <a:schemeClr val="bg1"/>
            </a:solidFill>
          </a:ln>
          <a:effectLst>
            <a:outerShdw blurRad="127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テキスト プレースホルダー 12"/>
          <p:cNvSpPr>
            <a:spLocks noGrp="1"/>
          </p:cNvSpPr>
          <p:nvPr>
            <p:ph type="body" sz="quarter" idx="21" hasCustomPrompt="1"/>
          </p:nvPr>
        </p:nvSpPr>
        <p:spPr>
          <a:xfrm>
            <a:off x="1947003" y="6680064"/>
            <a:ext cx="4250597" cy="2056805"/>
          </a:xfrm>
        </p:spPr>
        <p:txBody>
          <a:bodyPr>
            <a:normAutofit/>
          </a:bodyPr>
          <a:lstStyle>
            <a:lvl1pPr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2" name="テキスト プレースホルダー 12"/>
          <p:cNvSpPr>
            <a:spLocks noGrp="1"/>
          </p:cNvSpPr>
          <p:nvPr>
            <p:ph type="body" sz="quarter" idx="22" hasCustomPrompt="1"/>
          </p:nvPr>
        </p:nvSpPr>
        <p:spPr>
          <a:xfrm>
            <a:off x="1947003" y="5690743"/>
            <a:ext cx="4250597" cy="747032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32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53" name="正方形/長方形 52"/>
          <p:cNvSpPr/>
          <p:nvPr userDrawn="1"/>
        </p:nvSpPr>
        <p:spPr>
          <a:xfrm>
            <a:off x="2057954" y="6455909"/>
            <a:ext cx="1827899" cy="72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円/楕円 4"/>
          <p:cNvSpPr/>
          <p:nvPr userDrawn="1"/>
        </p:nvSpPr>
        <p:spPr>
          <a:xfrm>
            <a:off x="626586" y="5886836"/>
            <a:ext cx="1136515" cy="1138145"/>
          </a:xfrm>
          <a:prstGeom prst="rect">
            <a:avLst/>
          </a:prstGeom>
          <a:solidFill>
            <a:schemeClr val="accent4"/>
          </a:solidFill>
          <a:ln w="57150">
            <a:solidFill>
              <a:schemeClr val="bg1"/>
            </a:solidFill>
          </a:ln>
          <a:effectLst>
            <a:outerShdw blurRad="127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テキスト プレースホルダー 12"/>
          <p:cNvSpPr>
            <a:spLocks noGrp="1"/>
          </p:cNvSpPr>
          <p:nvPr>
            <p:ph type="body" sz="quarter" idx="24" hasCustomPrompt="1"/>
          </p:nvPr>
        </p:nvSpPr>
        <p:spPr>
          <a:xfrm>
            <a:off x="7701919" y="6680064"/>
            <a:ext cx="4250597" cy="2056805"/>
          </a:xfrm>
        </p:spPr>
        <p:txBody>
          <a:bodyPr>
            <a:normAutofit/>
          </a:bodyPr>
          <a:lstStyle>
            <a:lvl1pPr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7" name="テキスト プレースホルダー 12"/>
          <p:cNvSpPr>
            <a:spLocks noGrp="1"/>
          </p:cNvSpPr>
          <p:nvPr>
            <p:ph type="body" sz="quarter" idx="25" hasCustomPrompt="1"/>
          </p:nvPr>
        </p:nvSpPr>
        <p:spPr>
          <a:xfrm>
            <a:off x="7701919" y="5690743"/>
            <a:ext cx="4250597" cy="747032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32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58" name="正方形/長方形 57"/>
          <p:cNvSpPr/>
          <p:nvPr userDrawn="1"/>
        </p:nvSpPr>
        <p:spPr>
          <a:xfrm>
            <a:off x="7812870" y="6455909"/>
            <a:ext cx="1827899" cy="7200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円/楕円 4"/>
          <p:cNvSpPr/>
          <p:nvPr userDrawn="1"/>
        </p:nvSpPr>
        <p:spPr>
          <a:xfrm>
            <a:off x="6381502" y="5886836"/>
            <a:ext cx="1136515" cy="1138145"/>
          </a:xfrm>
          <a:prstGeom prst="rect">
            <a:avLst/>
          </a:prstGeom>
          <a:solidFill>
            <a:schemeClr val="accent5"/>
          </a:solidFill>
          <a:ln w="57150">
            <a:solidFill>
              <a:schemeClr val="bg1"/>
            </a:solidFill>
          </a:ln>
          <a:effectLst>
            <a:outerShdw blurRad="127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テキスト プレースホルダー 12"/>
          <p:cNvSpPr>
            <a:spLocks noGrp="1"/>
          </p:cNvSpPr>
          <p:nvPr>
            <p:ph type="body" sz="quarter" idx="27" hasCustomPrompt="1"/>
          </p:nvPr>
        </p:nvSpPr>
        <p:spPr>
          <a:xfrm>
            <a:off x="13489686" y="6680064"/>
            <a:ext cx="4250597" cy="2056805"/>
          </a:xfrm>
        </p:spPr>
        <p:txBody>
          <a:bodyPr>
            <a:normAutofit/>
          </a:bodyPr>
          <a:lstStyle>
            <a:lvl1pPr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2" name="テキスト プレースホルダー 12"/>
          <p:cNvSpPr>
            <a:spLocks noGrp="1"/>
          </p:cNvSpPr>
          <p:nvPr>
            <p:ph type="body" sz="quarter" idx="28" hasCustomPrompt="1"/>
          </p:nvPr>
        </p:nvSpPr>
        <p:spPr>
          <a:xfrm>
            <a:off x="13489686" y="5690743"/>
            <a:ext cx="4250597" cy="747032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32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63" name="正方形/長方形 62"/>
          <p:cNvSpPr/>
          <p:nvPr userDrawn="1"/>
        </p:nvSpPr>
        <p:spPr>
          <a:xfrm>
            <a:off x="13600637" y="6455909"/>
            <a:ext cx="1827899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4" name="円/楕円 4"/>
          <p:cNvSpPr/>
          <p:nvPr userDrawn="1"/>
        </p:nvSpPr>
        <p:spPr>
          <a:xfrm>
            <a:off x="12169269" y="5886836"/>
            <a:ext cx="1136515" cy="1138145"/>
          </a:xfrm>
          <a:prstGeom prst="rect">
            <a:avLst/>
          </a:prstGeom>
          <a:solidFill>
            <a:schemeClr val="accent6"/>
          </a:solidFill>
          <a:ln w="57150">
            <a:solidFill>
              <a:schemeClr val="bg1"/>
            </a:solidFill>
          </a:ln>
          <a:effectLst>
            <a:outerShdw blurRad="127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テキスト ボックス 36"/>
          <p:cNvSpPr txBox="1"/>
          <p:nvPr userDrawn="1"/>
        </p:nvSpPr>
        <p:spPr>
          <a:xfrm>
            <a:off x="750146" y="2844735"/>
            <a:ext cx="889394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kumimoji="1" lang="en-US" altLang="ja-JP" sz="4000" dirty="0">
                <a:solidFill>
                  <a:schemeClr val="bg1"/>
                </a:solidFill>
              </a:rPr>
              <a:t>01</a:t>
            </a:r>
            <a:endParaRPr kumimoji="1" lang="ja-JP" altLang="en-US" sz="4000" dirty="0">
              <a:solidFill>
                <a:schemeClr val="bg1"/>
              </a:solidFill>
            </a:endParaRPr>
          </a:p>
        </p:txBody>
      </p:sp>
      <p:sp>
        <p:nvSpPr>
          <p:cNvPr id="38" name="テキスト ボックス 37"/>
          <p:cNvSpPr txBox="1"/>
          <p:nvPr userDrawn="1"/>
        </p:nvSpPr>
        <p:spPr>
          <a:xfrm>
            <a:off x="6505062" y="2844735"/>
            <a:ext cx="889394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kumimoji="1" lang="en-US" altLang="ja-JP" sz="4000" dirty="0">
                <a:solidFill>
                  <a:schemeClr val="bg1"/>
                </a:solidFill>
              </a:rPr>
              <a:t>02</a:t>
            </a:r>
            <a:endParaRPr kumimoji="1" lang="ja-JP" altLang="en-US" sz="4000" dirty="0">
              <a:solidFill>
                <a:schemeClr val="bg1"/>
              </a:solidFill>
            </a:endParaRPr>
          </a:p>
        </p:txBody>
      </p:sp>
      <p:sp>
        <p:nvSpPr>
          <p:cNvPr id="39" name="テキスト ボックス 38"/>
          <p:cNvSpPr txBox="1"/>
          <p:nvPr userDrawn="1"/>
        </p:nvSpPr>
        <p:spPr>
          <a:xfrm>
            <a:off x="12292829" y="2844735"/>
            <a:ext cx="889394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kumimoji="1" lang="en-US" altLang="ja-JP" sz="4000" dirty="0">
                <a:solidFill>
                  <a:schemeClr val="bg1"/>
                </a:solidFill>
              </a:rPr>
              <a:t>03</a:t>
            </a:r>
            <a:endParaRPr kumimoji="1" lang="ja-JP" altLang="en-US" sz="4000" dirty="0">
              <a:solidFill>
                <a:schemeClr val="bg1"/>
              </a:solidFill>
            </a:endParaRPr>
          </a:p>
        </p:txBody>
      </p:sp>
      <p:sp>
        <p:nvSpPr>
          <p:cNvPr id="40" name="テキスト ボックス 39"/>
          <p:cNvSpPr txBox="1"/>
          <p:nvPr userDrawn="1"/>
        </p:nvSpPr>
        <p:spPr>
          <a:xfrm>
            <a:off x="750146" y="6101965"/>
            <a:ext cx="889394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kumimoji="1" lang="en-US" altLang="ja-JP" sz="4000" dirty="0">
                <a:solidFill>
                  <a:schemeClr val="bg1"/>
                </a:solidFill>
              </a:rPr>
              <a:t>04</a:t>
            </a:r>
            <a:endParaRPr kumimoji="1" lang="ja-JP" altLang="en-US" sz="4000" dirty="0">
              <a:solidFill>
                <a:schemeClr val="bg1"/>
              </a:solidFill>
            </a:endParaRPr>
          </a:p>
        </p:txBody>
      </p:sp>
      <p:sp>
        <p:nvSpPr>
          <p:cNvPr id="41" name="テキスト ボックス 40"/>
          <p:cNvSpPr txBox="1"/>
          <p:nvPr userDrawn="1"/>
        </p:nvSpPr>
        <p:spPr>
          <a:xfrm>
            <a:off x="6505062" y="6101965"/>
            <a:ext cx="889394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kumimoji="1" lang="en-US" altLang="ja-JP" sz="4000" dirty="0">
                <a:solidFill>
                  <a:schemeClr val="bg1"/>
                </a:solidFill>
              </a:rPr>
              <a:t>05</a:t>
            </a:r>
            <a:endParaRPr kumimoji="1" lang="ja-JP" altLang="en-US" sz="4000" dirty="0">
              <a:solidFill>
                <a:schemeClr val="bg1"/>
              </a:solidFill>
            </a:endParaRPr>
          </a:p>
        </p:txBody>
      </p:sp>
      <p:sp>
        <p:nvSpPr>
          <p:cNvPr id="42" name="テキスト ボックス 41"/>
          <p:cNvSpPr txBox="1"/>
          <p:nvPr userDrawn="1"/>
        </p:nvSpPr>
        <p:spPr>
          <a:xfrm>
            <a:off x="12292829" y="6101965"/>
            <a:ext cx="889394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kumimoji="1" lang="en-US" altLang="ja-JP" sz="4000" dirty="0">
                <a:solidFill>
                  <a:schemeClr val="bg1"/>
                </a:solidFill>
              </a:rPr>
              <a:t>06</a:t>
            </a:r>
            <a:endParaRPr kumimoji="1" lang="ja-JP" altLang="en-US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9744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825"/>
                            </p:stCondLst>
                            <p:childTnLst>
                              <p:par>
                                <p:cTn id="14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325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825"/>
                            </p:stCondLst>
                            <p:childTnLst>
                              <p:par>
                                <p:cTn id="27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650"/>
                            </p:stCondLst>
                            <p:childTnLst>
                              <p:par>
                                <p:cTn id="36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15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650"/>
                            </p:stCondLst>
                            <p:childTnLst>
                              <p:par>
                                <p:cTn id="49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475"/>
                            </p:stCondLst>
                            <p:childTnLst>
                              <p:par>
                                <p:cTn id="58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4975"/>
                            </p:stCondLst>
                            <p:childTnLst>
                              <p:par>
                                <p:cTn id="6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475"/>
                            </p:stCondLst>
                            <p:childTnLst>
                              <p:par>
                                <p:cTn id="71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6300"/>
                            </p:stCondLst>
                            <p:childTnLst>
                              <p:par>
                                <p:cTn id="80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6800"/>
                            </p:stCondLst>
                            <p:childTnLst>
                              <p:par>
                                <p:cTn id="8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7300"/>
                            </p:stCondLst>
                            <p:childTnLst>
                              <p:par>
                                <p:cTn id="93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7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7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8125"/>
                            </p:stCondLst>
                            <p:childTnLst>
                              <p:par>
                                <p:cTn id="102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8625"/>
                            </p:stCondLst>
                            <p:childTnLst>
                              <p:par>
                                <p:cTn id="1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9125"/>
                            </p:stCondLst>
                            <p:childTnLst>
                              <p:par>
                                <p:cTn id="11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75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75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9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9950"/>
                            </p:stCondLst>
                            <p:childTnLst>
                              <p:par>
                                <p:cTn id="124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8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10450"/>
                            </p:stCondLst>
                            <p:childTnLst>
                              <p:par>
                                <p:cTn id="1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 animBg="1"/>
      <p:bldP spid="14" grpId="0" animBg="1"/>
      <p:bldP spid="32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0" animBg="1"/>
      <p:bldP spid="35" grpId="0" animBg="1"/>
      <p:bldP spid="46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7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8" grpId="0" animBg="1"/>
      <p:bldP spid="49" grpId="0" animBg="1"/>
      <p:bldP spid="51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2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3" grpId="0" animBg="1"/>
      <p:bldP spid="54" grpId="0" animBg="1"/>
      <p:bldP spid="56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7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8" grpId="0" animBg="1"/>
      <p:bldP spid="59" grpId="0" animBg="1"/>
      <p:bldP spid="61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2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3" grpId="0" animBg="1"/>
      <p:bldP spid="64" grpId="0" animBg="1"/>
      <p:bldP spid="37" grpId="0"/>
      <p:bldP spid="38" grpId="0"/>
      <p:bldP spid="39" grpId="0"/>
      <p:bldP spid="40" grpId="0"/>
      <p:bldP spid="41" grpId="0"/>
      <p:bldP spid="42" grpId="0"/>
    </p:bldLst>
  </p:timing>
  <p:extLst>
    <p:ext uri="{DCECCB84-F9BA-43D5-87BE-67443E8EF086}">
      <p15:sldGuideLst xmlns:p15="http://schemas.microsoft.com/office/powerpoint/2012/main">
        <p15:guide id="1" orient="horz" pos="3239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eric List - 6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テキスト プレースホルダー 12"/>
          <p:cNvSpPr>
            <a:spLocks noGrp="1"/>
          </p:cNvSpPr>
          <p:nvPr>
            <p:ph type="body" sz="quarter" idx="12" hasCustomPrompt="1"/>
          </p:nvPr>
        </p:nvSpPr>
        <p:spPr>
          <a:xfrm>
            <a:off x="3670581" y="3723780"/>
            <a:ext cx="5354446" cy="562841"/>
          </a:xfrm>
        </p:spPr>
        <p:txBody>
          <a:bodyPr>
            <a:normAutofit/>
          </a:bodyPr>
          <a:lstStyle>
            <a:lvl1pPr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" name="テキスト プレースホルダー 12"/>
          <p:cNvSpPr>
            <a:spLocks noGrp="1"/>
          </p:cNvSpPr>
          <p:nvPr>
            <p:ph type="body" sz="quarter" idx="13" hasCustomPrompt="1"/>
          </p:nvPr>
        </p:nvSpPr>
        <p:spPr>
          <a:xfrm>
            <a:off x="3670581" y="2807029"/>
            <a:ext cx="5354446" cy="747032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32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7" name="正方形/長方形 6"/>
          <p:cNvSpPr/>
          <p:nvPr userDrawn="1"/>
        </p:nvSpPr>
        <p:spPr>
          <a:xfrm>
            <a:off x="3781532" y="3572195"/>
            <a:ext cx="1827899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円/楕円 4"/>
          <p:cNvSpPr/>
          <p:nvPr userDrawn="1"/>
        </p:nvSpPr>
        <p:spPr>
          <a:xfrm>
            <a:off x="2350164" y="3003122"/>
            <a:ext cx="1136515" cy="1138145"/>
          </a:xfrm>
          <a:prstGeom prst="rect">
            <a:avLst/>
          </a:prstGeom>
          <a:ln w="57150">
            <a:solidFill>
              <a:schemeClr val="bg1"/>
            </a:solidFill>
          </a:ln>
          <a:effectLst>
            <a:outerShdw blurRad="127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テキスト ボックス 36"/>
          <p:cNvSpPr txBox="1"/>
          <p:nvPr userDrawn="1"/>
        </p:nvSpPr>
        <p:spPr>
          <a:xfrm>
            <a:off x="2473724" y="3218251"/>
            <a:ext cx="889394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kumimoji="1" lang="en-US" altLang="ja-JP" sz="4000" dirty="0">
                <a:solidFill>
                  <a:schemeClr val="bg1"/>
                </a:solidFill>
              </a:rPr>
              <a:t>01</a:t>
            </a:r>
            <a:endParaRPr kumimoji="1" lang="ja-JP" altLang="en-US" sz="4000" dirty="0">
              <a:solidFill>
                <a:schemeClr val="bg1"/>
              </a:solidFill>
            </a:endParaRPr>
          </a:p>
        </p:txBody>
      </p:sp>
      <p:sp>
        <p:nvSpPr>
          <p:cNvPr id="38" name="テキスト プレースホルダー 12"/>
          <p:cNvSpPr>
            <a:spLocks noGrp="1"/>
          </p:cNvSpPr>
          <p:nvPr>
            <p:ph type="body" sz="quarter" idx="14" hasCustomPrompt="1"/>
          </p:nvPr>
        </p:nvSpPr>
        <p:spPr>
          <a:xfrm>
            <a:off x="3670581" y="5746267"/>
            <a:ext cx="5354446" cy="562841"/>
          </a:xfrm>
        </p:spPr>
        <p:txBody>
          <a:bodyPr>
            <a:normAutofit/>
          </a:bodyPr>
          <a:lstStyle>
            <a:lvl1pPr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9" name="テキスト プレースホルダー 12"/>
          <p:cNvSpPr>
            <a:spLocks noGrp="1"/>
          </p:cNvSpPr>
          <p:nvPr>
            <p:ph type="body" sz="quarter" idx="15" hasCustomPrompt="1"/>
          </p:nvPr>
        </p:nvSpPr>
        <p:spPr>
          <a:xfrm>
            <a:off x="3670581" y="4829516"/>
            <a:ext cx="5354446" cy="747032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32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40" name="正方形/長方形 39"/>
          <p:cNvSpPr/>
          <p:nvPr userDrawn="1"/>
        </p:nvSpPr>
        <p:spPr>
          <a:xfrm>
            <a:off x="3781532" y="5594682"/>
            <a:ext cx="1827899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円/楕円 4"/>
          <p:cNvSpPr/>
          <p:nvPr userDrawn="1"/>
        </p:nvSpPr>
        <p:spPr>
          <a:xfrm>
            <a:off x="2350164" y="5025609"/>
            <a:ext cx="1136515" cy="1138145"/>
          </a:xfrm>
          <a:prstGeom prst="rect">
            <a:avLst/>
          </a:prstGeom>
          <a:solidFill>
            <a:schemeClr val="accent2"/>
          </a:solidFill>
          <a:ln w="57150">
            <a:solidFill>
              <a:schemeClr val="bg1"/>
            </a:solidFill>
          </a:ln>
          <a:effectLst>
            <a:outerShdw blurRad="127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テキスト ボックス 41"/>
          <p:cNvSpPr txBox="1"/>
          <p:nvPr userDrawn="1"/>
        </p:nvSpPr>
        <p:spPr>
          <a:xfrm>
            <a:off x="2473724" y="5240738"/>
            <a:ext cx="889394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kumimoji="1" lang="en-US" altLang="ja-JP" sz="4000" dirty="0">
                <a:solidFill>
                  <a:schemeClr val="bg1"/>
                </a:solidFill>
              </a:rPr>
              <a:t>02</a:t>
            </a:r>
            <a:endParaRPr kumimoji="1" lang="ja-JP" altLang="en-US" sz="4000" dirty="0">
              <a:solidFill>
                <a:schemeClr val="bg1"/>
              </a:solidFill>
            </a:endParaRPr>
          </a:p>
        </p:txBody>
      </p:sp>
      <p:sp>
        <p:nvSpPr>
          <p:cNvPr id="43" name="テキスト プレースホルダー 12"/>
          <p:cNvSpPr>
            <a:spLocks noGrp="1"/>
          </p:cNvSpPr>
          <p:nvPr>
            <p:ph type="body" sz="quarter" idx="16" hasCustomPrompt="1"/>
          </p:nvPr>
        </p:nvSpPr>
        <p:spPr>
          <a:xfrm>
            <a:off x="3670581" y="7768754"/>
            <a:ext cx="5354446" cy="562841"/>
          </a:xfrm>
        </p:spPr>
        <p:txBody>
          <a:bodyPr>
            <a:normAutofit/>
          </a:bodyPr>
          <a:lstStyle>
            <a:lvl1pPr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4" name="テキスト プレースホルダー 12"/>
          <p:cNvSpPr>
            <a:spLocks noGrp="1"/>
          </p:cNvSpPr>
          <p:nvPr>
            <p:ph type="body" sz="quarter" idx="17" hasCustomPrompt="1"/>
          </p:nvPr>
        </p:nvSpPr>
        <p:spPr>
          <a:xfrm>
            <a:off x="3670581" y="6852003"/>
            <a:ext cx="5354446" cy="747032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32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45" name="正方形/長方形 44"/>
          <p:cNvSpPr/>
          <p:nvPr userDrawn="1"/>
        </p:nvSpPr>
        <p:spPr>
          <a:xfrm>
            <a:off x="3781532" y="7617169"/>
            <a:ext cx="1827899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6" name="円/楕円 4"/>
          <p:cNvSpPr/>
          <p:nvPr userDrawn="1"/>
        </p:nvSpPr>
        <p:spPr>
          <a:xfrm>
            <a:off x="2350164" y="7048096"/>
            <a:ext cx="1136515" cy="1138145"/>
          </a:xfrm>
          <a:prstGeom prst="rect">
            <a:avLst/>
          </a:prstGeom>
          <a:solidFill>
            <a:schemeClr val="accent3"/>
          </a:solidFill>
          <a:ln w="57150">
            <a:solidFill>
              <a:schemeClr val="bg1"/>
            </a:solidFill>
          </a:ln>
          <a:effectLst>
            <a:outerShdw blurRad="127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7" name="テキスト ボックス 66"/>
          <p:cNvSpPr txBox="1"/>
          <p:nvPr userDrawn="1"/>
        </p:nvSpPr>
        <p:spPr>
          <a:xfrm>
            <a:off x="2473724" y="7263225"/>
            <a:ext cx="889394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kumimoji="1" lang="en-US" altLang="ja-JP" sz="4000" dirty="0">
                <a:solidFill>
                  <a:schemeClr val="bg1"/>
                </a:solidFill>
              </a:rPr>
              <a:t>03</a:t>
            </a:r>
            <a:endParaRPr kumimoji="1" lang="ja-JP" altLang="en-US" sz="4000" dirty="0">
              <a:solidFill>
                <a:schemeClr val="bg1"/>
              </a:solidFill>
            </a:endParaRPr>
          </a:p>
        </p:txBody>
      </p:sp>
      <p:sp>
        <p:nvSpPr>
          <p:cNvPr id="68" name="テキスト プレースホルダー 12"/>
          <p:cNvSpPr>
            <a:spLocks noGrp="1"/>
          </p:cNvSpPr>
          <p:nvPr>
            <p:ph type="body" sz="quarter" idx="18" hasCustomPrompt="1"/>
          </p:nvPr>
        </p:nvSpPr>
        <p:spPr>
          <a:xfrm>
            <a:off x="10640297" y="3723780"/>
            <a:ext cx="5354446" cy="562841"/>
          </a:xfrm>
        </p:spPr>
        <p:txBody>
          <a:bodyPr>
            <a:normAutofit/>
          </a:bodyPr>
          <a:lstStyle>
            <a:lvl1pPr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9" name="テキスト プレースホルダー 12"/>
          <p:cNvSpPr>
            <a:spLocks noGrp="1"/>
          </p:cNvSpPr>
          <p:nvPr>
            <p:ph type="body" sz="quarter" idx="19" hasCustomPrompt="1"/>
          </p:nvPr>
        </p:nvSpPr>
        <p:spPr>
          <a:xfrm>
            <a:off x="10640297" y="2807029"/>
            <a:ext cx="5354446" cy="747032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32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70" name="正方形/長方形 69"/>
          <p:cNvSpPr/>
          <p:nvPr userDrawn="1"/>
        </p:nvSpPr>
        <p:spPr>
          <a:xfrm>
            <a:off x="10751248" y="3572195"/>
            <a:ext cx="1827899" cy="72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1" name="円/楕円 4"/>
          <p:cNvSpPr/>
          <p:nvPr userDrawn="1"/>
        </p:nvSpPr>
        <p:spPr>
          <a:xfrm>
            <a:off x="9319880" y="3003122"/>
            <a:ext cx="1136515" cy="1138145"/>
          </a:xfrm>
          <a:prstGeom prst="rect">
            <a:avLst/>
          </a:prstGeom>
          <a:solidFill>
            <a:schemeClr val="accent4"/>
          </a:solidFill>
          <a:ln w="57150">
            <a:solidFill>
              <a:schemeClr val="bg1"/>
            </a:solidFill>
          </a:ln>
          <a:effectLst>
            <a:outerShdw blurRad="127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2" name="テキスト ボックス 71"/>
          <p:cNvSpPr txBox="1"/>
          <p:nvPr userDrawn="1"/>
        </p:nvSpPr>
        <p:spPr>
          <a:xfrm>
            <a:off x="9443440" y="3218251"/>
            <a:ext cx="889394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kumimoji="1" lang="en-US" altLang="ja-JP" sz="4000" dirty="0">
                <a:solidFill>
                  <a:schemeClr val="bg1"/>
                </a:solidFill>
              </a:rPr>
              <a:t>04</a:t>
            </a:r>
            <a:endParaRPr kumimoji="1" lang="ja-JP" altLang="en-US" sz="4000" dirty="0">
              <a:solidFill>
                <a:schemeClr val="bg1"/>
              </a:solidFill>
            </a:endParaRPr>
          </a:p>
        </p:txBody>
      </p:sp>
      <p:sp>
        <p:nvSpPr>
          <p:cNvPr id="73" name="テキスト プレースホルダー 12"/>
          <p:cNvSpPr>
            <a:spLocks noGrp="1"/>
          </p:cNvSpPr>
          <p:nvPr>
            <p:ph type="body" sz="quarter" idx="20" hasCustomPrompt="1"/>
          </p:nvPr>
        </p:nvSpPr>
        <p:spPr>
          <a:xfrm>
            <a:off x="10640297" y="5746267"/>
            <a:ext cx="5354446" cy="562841"/>
          </a:xfrm>
        </p:spPr>
        <p:txBody>
          <a:bodyPr>
            <a:normAutofit/>
          </a:bodyPr>
          <a:lstStyle>
            <a:lvl1pPr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4" name="テキスト プレースホルダー 12"/>
          <p:cNvSpPr>
            <a:spLocks noGrp="1"/>
          </p:cNvSpPr>
          <p:nvPr>
            <p:ph type="body" sz="quarter" idx="21" hasCustomPrompt="1"/>
          </p:nvPr>
        </p:nvSpPr>
        <p:spPr>
          <a:xfrm>
            <a:off x="10640297" y="4829516"/>
            <a:ext cx="5354446" cy="747032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32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75" name="正方形/長方形 74"/>
          <p:cNvSpPr/>
          <p:nvPr userDrawn="1"/>
        </p:nvSpPr>
        <p:spPr>
          <a:xfrm>
            <a:off x="10751248" y="5594682"/>
            <a:ext cx="1827899" cy="7200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6" name="円/楕円 4"/>
          <p:cNvSpPr/>
          <p:nvPr userDrawn="1"/>
        </p:nvSpPr>
        <p:spPr>
          <a:xfrm>
            <a:off x="9319880" y="5025609"/>
            <a:ext cx="1136515" cy="1138145"/>
          </a:xfrm>
          <a:prstGeom prst="rect">
            <a:avLst/>
          </a:prstGeom>
          <a:solidFill>
            <a:schemeClr val="accent5"/>
          </a:solidFill>
          <a:ln w="57150">
            <a:solidFill>
              <a:schemeClr val="bg1"/>
            </a:solidFill>
          </a:ln>
          <a:effectLst>
            <a:outerShdw blurRad="127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7" name="テキスト ボックス 76"/>
          <p:cNvSpPr txBox="1"/>
          <p:nvPr userDrawn="1"/>
        </p:nvSpPr>
        <p:spPr>
          <a:xfrm>
            <a:off x="9443440" y="5240738"/>
            <a:ext cx="889394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kumimoji="1" lang="en-US" altLang="ja-JP" sz="4000" dirty="0">
                <a:solidFill>
                  <a:schemeClr val="bg1"/>
                </a:solidFill>
              </a:rPr>
              <a:t>05</a:t>
            </a:r>
            <a:endParaRPr kumimoji="1" lang="ja-JP" altLang="en-US" sz="4000" dirty="0">
              <a:solidFill>
                <a:schemeClr val="bg1"/>
              </a:solidFill>
            </a:endParaRPr>
          </a:p>
        </p:txBody>
      </p:sp>
      <p:sp>
        <p:nvSpPr>
          <p:cNvPr id="78" name="テキスト プレースホルダー 12"/>
          <p:cNvSpPr>
            <a:spLocks noGrp="1"/>
          </p:cNvSpPr>
          <p:nvPr>
            <p:ph type="body" sz="quarter" idx="22" hasCustomPrompt="1"/>
          </p:nvPr>
        </p:nvSpPr>
        <p:spPr>
          <a:xfrm>
            <a:off x="10640297" y="7768754"/>
            <a:ext cx="5354446" cy="562841"/>
          </a:xfrm>
        </p:spPr>
        <p:txBody>
          <a:bodyPr>
            <a:normAutofit/>
          </a:bodyPr>
          <a:lstStyle>
            <a:lvl1pPr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9" name="テキスト プレースホルダー 12"/>
          <p:cNvSpPr>
            <a:spLocks noGrp="1"/>
          </p:cNvSpPr>
          <p:nvPr>
            <p:ph type="body" sz="quarter" idx="23" hasCustomPrompt="1"/>
          </p:nvPr>
        </p:nvSpPr>
        <p:spPr>
          <a:xfrm>
            <a:off x="10640297" y="6852003"/>
            <a:ext cx="5354446" cy="747032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32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80" name="正方形/長方形 79"/>
          <p:cNvSpPr/>
          <p:nvPr userDrawn="1"/>
        </p:nvSpPr>
        <p:spPr>
          <a:xfrm>
            <a:off x="10751248" y="7617169"/>
            <a:ext cx="1827899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1" name="円/楕円 4"/>
          <p:cNvSpPr/>
          <p:nvPr userDrawn="1"/>
        </p:nvSpPr>
        <p:spPr>
          <a:xfrm>
            <a:off x="9319880" y="7048096"/>
            <a:ext cx="1136515" cy="1138145"/>
          </a:xfrm>
          <a:prstGeom prst="rect">
            <a:avLst/>
          </a:prstGeom>
          <a:solidFill>
            <a:schemeClr val="accent6"/>
          </a:solidFill>
          <a:ln w="57150">
            <a:solidFill>
              <a:schemeClr val="bg1"/>
            </a:solidFill>
          </a:ln>
          <a:effectLst>
            <a:outerShdw blurRad="127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2" name="テキスト ボックス 81"/>
          <p:cNvSpPr txBox="1"/>
          <p:nvPr userDrawn="1"/>
        </p:nvSpPr>
        <p:spPr>
          <a:xfrm>
            <a:off x="9443440" y="7263225"/>
            <a:ext cx="889394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kumimoji="1" lang="en-US" altLang="ja-JP" sz="4000" dirty="0">
                <a:solidFill>
                  <a:schemeClr val="bg1"/>
                </a:solidFill>
              </a:rPr>
              <a:t>06</a:t>
            </a:r>
            <a:endParaRPr kumimoji="1" lang="ja-JP" altLang="en-US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5896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825"/>
                            </p:stCondLst>
                            <p:childTnLst>
                              <p:par>
                                <p:cTn id="14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325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825"/>
                            </p:stCondLst>
                            <p:childTnLst>
                              <p:par>
                                <p:cTn id="27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650"/>
                            </p:stCondLst>
                            <p:childTnLst>
                              <p:par>
                                <p:cTn id="36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15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650"/>
                            </p:stCondLst>
                            <p:childTnLst>
                              <p:par>
                                <p:cTn id="49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7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7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7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7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475"/>
                            </p:stCondLst>
                            <p:childTnLst>
                              <p:par>
                                <p:cTn id="58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4975"/>
                            </p:stCondLst>
                            <p:childTnLst>
                              <p:par>
                                <p:cTn id="6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475"/>
                            </p:stCondLst>
                            <p:childTnLst>
                              <p:par>
                                <p:cTn id="71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75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75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75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75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6300"/>
                            </p:stCondLst>
                            <p:childTnLst>
                              <p:par>
                                <p:cTn id="80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6800"/>
                            </p:stCondLst>
                            <p:childTnLst>
                              <p:par>
                                <p:cTn id="8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7300"/>
                            </p:stCondLst>
                            <p:childTnLst>
                              <p:par>
                                <p:cTn id="93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75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75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75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75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8125"/>
                            </p:stCondLst>
                            <p:childTnLst>
                              <p:par>
                                <p:cTn id="102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8625"/>
                            </p:stCondLst>
                            <p:childTnLst>
                              <p:par>
                                <p:cTn id="1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9125"/>
                            </p:stCondLst>
                            <p:childTnLst>
                              <p:par>
                                <p:cTn id="11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75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75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9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75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75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9950"/>
                            </p:stCondLst>
                            <p:childTnLst>
                              <p:par>
                                <p:cTn id="124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8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10450"/>
                            </p:stCondLst>
                            <p:childTnLst>
                              <p:par>
                                <p:cTn id="1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 animBg="1"/>
      <p:bldP spid="14" grpId="0" animBg="1"/>
      <p:bldP spid="37" grpId="0"/>
      <p:bldP spid="38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9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0" grpId="0" animBg="1"/>
      <p:bldP spid="41" grpId="0" animBg="1"/>
      <p:bldP spid="42" grpId="0"/>
      <p:bldP spid="43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5" grpId="0" animBg="1"/>
      <p:bldP spid="66" grpId="0" animBg="1"/>
      <p:bldP spid="67" grpId="0"/>
      <p:bldP spid="68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9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0" grpId="0" animBg="1"/>
      <p:bldP spid="71" grpId="0" animBg="1"/>
      <p:bldP spid="72" grpId="0"/>
      <p:bldP spid="73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4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5" grpId="0" animBg="1"/>
      <p:bldP spid="76" grpId="0" animBg="1"/>
      <p:bldP spid="77" grpId="0"/>
      <p:bldP spid="78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9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0" grpId="0" animBg="1"/>
      <p:bldP spid="81" grpId="0" animBg="1"/>
      <p:bldP spid="82" grpId="0"/>
    </p:bldLst>
  </p:timing>
  <p:extLst>
    <p:ext uri="{DCECCB84-F9BA-43D5-87BE-67443E8EF086}">
      <p15:sldGuideLst xmlns:p15="http://schemas.microsoft.com/office/powerpoint/2012/main">
        <p15:guide id="1" orient="horz" pos="3239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円/楕円 4"/>
          <p:cNvSpPr/>
          <p:nvPr userDrawn="1"/>
        </p:nvSpPr>
        <p:spPr>
          <a:xfrm>
            <a:off x="2813519" y="4383388"/>
            <a:ext cx="328997" cy="329469"/>
          </a:xfrm>
          <a:prstGeom prst="rect">
            <a:avLst/>
          </a:prstGeom>
          <a:solidFill>
            <a:schemeClr val="accent1"/>
          </a:solidFill>
          <a:ln w="57150">
            <a:solidFill>
              <a:schemeClr val="bg1"/>
            </a:solidFill>
          </a:ln>
          <a:effectLst>
            <a:outerShdw sx="102000" sy="102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円/楕円 4"/>
          <p:cNvSpPr/>
          <p:nvPr userDrawn="1"/>
        </p:nvSpPr>
        <p:spPr>
          <a:xfrm>
            <a:off x="2813519" y="5882867"/>
            <a:ext cx="328997" cy="329469"/>
          </a:xfrm>
          <a:prstGeom prst="rect">
            <a:avLst/>
          </a:prstGeom>
          <a:solidFill>
            <a:schemeClr val="accent2"/>
          </a:solidFill>
          <a:ln w="57150">
            <a:solidFill>
              <a:schemeClr val="bg1"/>
            </a:solidFill>
          </a:ln>
          <a:effectLst>
            <a:outerShdw sx="102000" sy="102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" name="テキスト プレースホルダー 12"/>
          <p:cNvSpPr>
            <a:spLocks noGrp="1"/>
          </p:cNvSpPr>
          <p:nvPr>
            <p:ph type="body" sz="quarter" idx="13" hasCustomPrompt="1"/>
          </p:nvPr>
        </p:nvSpPr>
        <p:spPr>
          <a:xfrm>
            <a:off x="3300846" y="4242959"/>
            <a:ext cx="11939154" cy="1225797"/>
          </a:xfrm>
        </p:spPr>
        <p:txBody>
          <a:bodyPr anchor="t">
            <a:noAutofit/>
          </a:bodyPr>
          <a:lstStyle>
            <a:lvl1pPr>
              <a:lnSpc>
                <a:spcPct val="130000"/>
              </a:lnSpc>
              <a:spcBef>
                <a:spcPts val="0"/>
              </a:spcBef>
              <a:defRPr sz="240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8" name="テキスト プレースホルダー 12"/>
          <p:cNvSpPr>
            <a:spLocks noGrp="1"/>
          </p:cNvSpPr>
          <p:nvPr>
            <p:ph type="body" sz="quarter" idx="24" hasCustomPrompt="1"/>
          </p:nvPr>
        </p:nvSpPr>
        <p:spPr>
          <a:xfrm>
            <a:off x="3300846" y="5742438"/>
            <a:ext cx="11939154" cy="1225797"/>
          </a:xfrm>
        </p:spPr>
        <p:txBody>
          <a:bodyPr anchor="t">
            <a:noAutofit/>
          </a:bodyPr>
          <a:lstStyle>
            <a:lvl1pPr>
              <a:lnSpc>
                <a:spcPct val="130000"/>
              </a:lnSpc>
              <a:spcBef>
                <a:spcPts val="0"/>
              </a:spcBef>
              <a:defRPr sz="240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616137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750"/>
                            </p:stCondLst>
                            <p:childTnLst>
                              <p:par>
                                <p:cTn id="15" presetID="49" presetClass="entr" presetSubtype="0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円/楕円 4"/>
          <p:cNvSpPr/>
          <p:nvPr userDrawn="1"/>
        </p:nvSpPr>
        <p:spPr>
          <a:xfrm>
            <a:off x="2813519" y="3681774"/>
            <a:ext cx="328997" cy="329469"/>
          </a:xfrm>
          <a:prstGeom prst="rect">
            <a:avLst/>
          </a:prstGeom>
          <a:solidFill>
            <a:schemeClr val="accent1"/>
          </a:solidFill>
          <a:ln w="57150">
            <a:solidFill>
              <a:schemeClr val="bg1"/>
            </a:solidFill>
          </a:ln>
          <a:effectLst>
            <a:outerShdw sx="102000" sy="102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円/楕円 4"/>
          <p:cNvSpPr/>
          <p:nvPr userDrawn="1"/>
        </p:nvSpPr>
        <p:spPr>
          <a:xfrm>
            <a:off x="2813519" y="5181253"/>
            <a:ext cx="328997" cy="329469"/>
          </a:xfrm>
          <a:prstGeom prst="rect">
            <a:avLst/>
          </a:prstGeom>
          <a:solidFill>
            <a:schemeClr val="accent2"/>
          </a:solidFill>
          <a:ln w="57150">
            <a:solidFill>
              <a:schemeClr val="bg1"/>
            </a:solidFill>
          </a:ln>
          <a:effectLst>
            <a:outerShdw sx="102000" sy="102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" name="テキスト プレースホルダー 12"/>
          <p:cNvSpPr>
            <a:spLocks noGrp="1"/>
          </p:cNvSpPr>
          <p:nvPr>
            <p:ph type="body" sz="quarter" idx="13" hasCustomPrompt="1"/>
          </p:nvPr>
        </p:nvSpPr>
        <p:spPr>
          <a:xfrm>
            <a:off x="3300846" y="3541345"/>
            <a:ext cx="11939154" cy="1225797"/>
          </a:xfrm>
        </p:spPr>
        <p:txBody>
          <a:bodyPr anchor="t">
            <a:noAutofit/>
          </a:bodyPr>
          <a:lstStyle>
            <a:lvl1pPr>
              <a:lnSpc>
                <a:spcPct val="130000"/>
              </a:lnSpc>
              <a:spcBef>
                <a:spcPts val="0"/>
              </a:spcBef>
              <a:defRPr sz="240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8" name="テキスト プレースホルダー 12"/>
          <p:cNvSpPr>
            <a:spLocks noGrp="1"/>
          </p:cNvSpPr>
          <p:nvPr>
            <p:ph type="body" sz="quarter" idx="24" hasCustomPrompt="1"/>
          </p:nvPr>
        </p:nvSpPr>
        <p:spPr>
          <a:xfrm>
            <a:off x="3300846" y="5040824"/>
            <a:ext cx="11939154" cy="1225797"/>
          </a:xfrm>
        </p:spPr>
        <p:txBody>
          <a:bodyPr anchor="t">
            <a:noAutofit/>
          </a:bodyPr>
          <a:lstStyle>
            <a:lvl1pPr>
              <a:lnSpc>
                <a:spcPct val="130000"/>
              </a:lnSpc>
              <a:spcBef>
                <a:spcPts val="0"/>
              </a:spcBef>
              <a:defRPr sz="240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9" name="円/楕円 4"/>
          <p:cNvSpPr/>
          <p:nvPr userDrawn="1"/>
        </p:nvSpPr>
        <p:spPr>
          <a:xfrm>
            <a:off x="2813519" y="6680732"/>
            <a:ext cx="328997" cy="329469"/>
          </a:xfrm>
          <a:prstGeom prst="rect">
            <a:avLst/>
          </a:prstGeom>
          <a:solidFill>
            <a:schemeClr val="accent3"/>
          </a:solidFill>
          <a:ln w="57150">
            <a:solidFill>
              <a:schemeClr val="bg1"/>
            </a:solidFill>
          </a:ln>
          <a:effectLst>
            <a:outerShdw sx="102000" sy="102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プレースホルダー 12"/>
          <p:cNvSpPr>
            <a:spLocks noGrp="1"/>
          </p:cNvSpPr>
          <p:nvPr>
            <p:ph type="body" sz="quarter" idx="25" hasCustomPrompt="1"/>
          </p:nvPr>
        </p:nvSpPr>
        <p:spPr>
          <a:xfrm>
            <a:off x="3300846" y="6540303"/>
            <a:ext cx="11939154" cy="1225797"/>
          </a:xfrm>
        </p:spPr>
        <p:txBody>
          <a:bodyPr anchor="t">
            <a:noAutofit/>
          </a:bodyPr>
          <a:lstStyle>
            <a:lvl1pPr>
              <a:lnSpc>
                <a:spcPct val="130000"/>
              </a:lnSpc>
              <a:spcBef>
                <a:spcPts val="0"/>
              </a:spcBef>
              <a:defRPr sz="240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7976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750"/>
                            </p:stCondLst>
                            <p:childTnLst>
                              <p:par>
                                <p:cTn id="15" presetID="49" presetClass="entr" presetSubtype="0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750"/>
                            </p:stCondLst>
                            <p:childTnLst>
                              <p:par>
                                <p:cTn id="25" presetID="49" presetClass="entr" presetSubtype="0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animBg="1"/>
      <p:bldP spid="10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Bulle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円/楕円 4"/>
          <p:cNvSpPr/>
          <p:nvPr userDrawn="1"/>
        </p:nvSpPr>
        <p:spPr>
          <a:xfrm>
            <a:off x="2813519" y="2892531"/>
            <a:ext cx="328997" cy="329469"/>
          </a:xfrm>
          <a:prstGeom prst="rect">
            <a:avLst/>
          </a:prstGeom>
          <a:solidFill>
            <a:schemeClr val="accent1"/>
          </a:solidFill>
          <a:ln w="57150">
            <a:solidFill>
              <a:schemeClr val="bg1"/>
            </a:solidFill>
          </a:ln>
          <a:effectLst>
            <a:outerShdw sx="102000" sy="102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円/楕円 4"/>
          <p:cNvSpPr/>
          <p:nvPr userDrawn="1"/>
        </p:nvSpPr>
        <p:spPr>
          <a:xfrm>
            <a:off x="2813519" y="4392010"/>
            <a:ext cx="328997" cy="329469"/>
          </a:xfrm>
          <a:prstGeom prst="rect">
            <a:avLst/>
          </a:prstGeom>
          <a:solidFill>
            <a:schemeClr val="accent2"/>
          </a:solidFill>
          <a:ln w="57150">
            <a:solidFill>
              <a:schemeClr val="bg1"/>
            </a:solidFill>
          </a:ln>
          <a:effectLst>
            <a:outerShdw sx="102000" sy="102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" name="テキスト プレースホルダー 12"/>
          <p:cNvSpPr>
            <a:spLocks noGrp="1"/>
          </p:cNvSpPr>
          <p:nvPr>
            <p:ph type="body" sz="quarter" idx="13" hasCustomPrompt="1"/>
          </p:nvPr>
        </p:nvSpPr>
        <p:spPr>
          <a:xfrm>
            <a:off x="3300846" y="2752102"/>
            <a:ext cx="11939154" cy="1225797"/>
          </a:xfrm>
        </p:spPr>
        <p:txBody>
          <a:bodyPr anchor="t">
            <a:noAutofit/>
          </a:bodyPr>
          <a:lstStyle>
            <a:lvl1pPr>
              <a:lnSpc>
                <a:spcPct val="130000"/>
              </a:lnSpc>
              <a:spcBef>
                <a:spcPts val="0"/>
              </a:spcBef>
              <a:defRPr sz="240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8" name="テキスト プレースホルダー 12"/>
          <p:cNvSpPr>
            <a:spLocks noGrp="1"/>
          </p:cNvSpPr>
          <p:nvPr>
            <p:ph type="body" sz="quarter" idx="24" hasCustomPrompt="1"/>
          </p:nvPr>
        </p:nvSpPr>
        <p:spPr>
          <a:xfrm>
            <a:off x="3300846" y="4251581"/>
            <a:ext cx="11939154" cy="1225797"/>
          </a:xfrm>
        </p:spPr>
        <p:txBody>
          <a:bodyPr anchor="t">
            <a:noAutofit/>
          </a:bodyPr>
          <a:lstStyle>
            <a:lvl1pPr>
              <a:lnSpc>
                <a:spcPct val="130000"/>
              </a:lnSpc>
              <a:spcBef>
                <a:spcPts val="0"/>
              </a:spcBef>
              <a:defRPr sz="240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9" name="円/楕円 4"/>
          <p:cNvSpPr/>
          <p:nvPr userDrawn="1"/>
        </p:nvSpPr>
        <p:spPr>
          <a:xfrm>
            <a:off x="2813519" y="5891489"/>
            <a:ext cx="328997" cy="329469"/>
          </a:xfrm>
          <a:prstGeom prst="rect">
            <a:avLst/>
          </a:prstGeom>
          <a:solidFill>
            <a:schemeClr val="accent3"/>
          </a:solidFill>
          <a:ln w="57150">
            <a:solidFill>
              <a:schemeClr val="bg1"/>
            </a:solidFill>
          </a:ln>
          <a:effectLst>
            <a:outerShdw sx="102000" sy="102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プレースホルダー 12"/>
          <p:cNvSpPr>
            <a:spLocks noGrp="1"/>
          </p:cNvSpPr>
          <p:nvPr>
            <p:ph type="body" sz="quarter" idx="25" hasCustomPrompt="1"/>
          </p:nvPr>
        </p:nvSpPr>
        <p:spPr>
          <a:xfrm>
            <a:off x="3300846" y="5751060"/>
            <a:ext cx="11939154" cy="1225797"/>
          </a:xfrm>
        </p:spPr>
        <p:txBody>
          <a:bodyPr anchor="t">
            <a:noAutofit/>
          </a:bodyPr>
          <a:lstStyle>
            <a:lvl1pPr>
              <a:lnSpc>
                <a:spcPct val="130000"/>
              </a:lnSpc>
              <a:spcBef>
                <a:spcPts val="0"/>
              </a:spcBef>
              <a:defRPr sz="240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1" name="円/楕円 4"/>
          <p:cNvSpPr/>
          <p:nvPr userDrawn="1"/>
        </p:nvSpPr>
        <p:spPr>
          <a:xfrm>
            <a:off x="2813519" y="7390968"/>
            <a:ext cx="328997" cy="329469"/>
          </a:xfrm>
          <a:prstGeom prst="rect">
            <a:avLst/>
          </a:prstGeom>
          <a:solidFill>
            <a:schemeClr val="accent5"/>
          </a:solidFill>
          <a:ln w="57150">
            <a:solidFill>
              <a:schemeClr val="bg1"/>
            </a:solidFill>
          </a:ln>
          <a:effectLst>
            <a:outerShdw sx="102000" sy="102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プレースホルダー 12"/>
          <p:cNvSpPr>
            <a:spLocks noGrp="1"/>
          </p:cNvSpPr>
          <p:nvPr>
            <p:ph type="body" sz="quarter" idx="26" hasCustomPrompt="1"/>
          </p:nvPr>
        </p:nvSpPr>
        <p:spPr>
          <a:xfrm>
            <a:off x="3300846" y="7250539"/>
            <a:ext cx="11939154" cy="1225797"/>
          </a:xfrm>
        </p:spPr>
        <p:txBody>
          <a:bodyPr anchor="t">
            <a:noAutofit/>
          </a:bodyPr>
          <a:lstStyle>
            <a:lvl1pPr>
              <a:lnSpc>
                <a:spcPct val="130000"/>
              </a:lnSpc>
              <a:spcBef>
                <a:spcPts val="0"/>
              </a:spcBef>
              <a:defRPr sz="240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877925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750"/>
                            </p:stCondLst>
                            <p:childTnLst>
                              <p:par>
                                <p:cTn id="15" presetID="49" presetClass="entr" presetSubtype="0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750"/>
                            </p:stCondLst>
                            <p:childTnLst>
                              <p:par>
                                <p:cTn id="25" presetID="49" presetClass="entr" presetSubtype="0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750"/>
                            </p:stCondLst>
                            <p:childTnLst>
                              <p:par>
                                <p:cTn id="35" presetID="49" presetClass="entr" presetSubtype="0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animBg="1"/>
      <p:bldP spid="10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animBg="1"/>
      <p:bldP spid="12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Image, Heading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図プレースホルダー 19"/>
          <p:cNvSpPr>
            <a:spLocks noGrp="1"/>
          </p:cNvSpPr>
          <p:nvPr>
            <p:ph type="pic" sz="quarter" idx="23" hasCustomPrompt="1"/>
          </p:nvPr>
        </p:nvSpPr>
        <p:spPr>
          <a:xfrm>
            <a:off x="861502" y="2540627"/>
            <a:ext cx="8747052" cy="6777938"/>
          </a:xfrm>
          <a:custGeom>
            <a:avLst/>
            <a:gdLst>
              <a:gd name="connsiteX0" fmla="*/ 674702 w 8747052"/>
              <a:gd name="connsiteY0" fmla="*/ 5481938 h 6777938"/>
              <a:gd name="connsiteX1" fmla="*/ 1322702 w 8747052"/>
              <a:gd name="connsiteY1" fmla="*/ 5481938 h 6777938"/>
              <a:gd name="connsiteX2" fmla="*/ 1322702 w 8747052"/>
              <a:gd name="connsiteY2" fmla="*/ 6129938 h 6777938"/>
              <a:gd name="connsiteX3" fmla="*/ 674702 w 8747052"/>
              <a:gd name="connsiteY3" fmla="*/ 6129938 h 6777938"/>
              <a:gd name="connsiteX4" fmla="*/ 1322702 w 8747052"/>
              <a:gd name="connsiteY4" fmla="*/ 4833938 h 6777938"/>
              <a:gd name="connsiteX5" fmla="*/ 1970702 w 8747052"/>
              <a:gd name="connsiteY5" fmla="*/ 4833938 h 6777938"/>
              <a:gd name="connsiteX6" fmla="*/ 1970702 w 8747052"/>
              <a:gd name="connsiteY6" fmla="*/ 5481938 h 6777938"/>
              <a:gd name="connsiteX7" fmla="*/ 1322702 w 8747052"/>
              <a:gd name="connsiteY7" fmla="*/ 5481938 h 6777938"/>
              <a:gd name="connsiteX8" fmla="*/ 0 w 8747052"/>
              <a:gd name="connsiteY8" fmla="*/ 4833938 h 6777938"/>
              <a:gd name="connsiteX9" fmla="*/ 648000 w 8747052"/>
              <a:gd name="connsiteY9" fmla="*/ 4833938 h 6777938"/>
              <a:gd name="connsiteX10" fmla="*/ 648000 w 8747052"/>
              <a:gd name="connsiteY10" fmla="*/ 5481938 h 6777938"/>
              <a:gd name="connsiteX11" fmla="*/ 0 w 8747052"/>
              <a:gd name="connsiteY11" fmla="*/ 5481938 h 6777938"/>
              <a:gd name="connsiteX12" fmla="*/ 7451052 w 8747052"/>
              <a:gd name="connsiteY12" fmla="*/ 1296000 h 6777938"/>
              <a:gd name="connsiteX13" fmla="*/ 8099052 w 8747052"/>
              <a:gd name="connsiteY13" fmla="*/ 1296000 h 6777938"/>
              <a:gd name="connsiteX14" fmla="*/ 8099052 w 8747052"/>
              <a:gd name="connsiteY14" fmla="*/ 1944000 h 6777938"/>
              <a:gd name="connsiteX15" fmla="*/ 7451052 w 8747052"/>
              <a:gd name="connsiteY15" fmla="*/ 1944000 h 6777938"/>
              <a:gd name="connsiteX16" fmla="*/ 6803052 w 8747052"/>
              <a:gd name="connsiteY16" fmla="*/ 648000 h 6777938"/>
              <a:gd name="connsiteX17" fmla="*/ 7451052 w 8747052"/>
              <a:gd name="connsiteY17" fmla="*/ 648000 h 6777938"/>
              <a:gd name="connsiteX18" fmla="*/ 7451052 w 8747052"/>
              <a:gd name="connsiteY18" fmla="*/ 1296000 h 6777938"/>
              <a:gd name="connsiteX19" fmla="*/ 6803052 w 8747052"/>
              <a:gd name="connsiteY19" fmla="*/ 1296000 h 6777938"/>
              <a:gd name="connsiteX20" fmla="*/ 6803052 w 8747052"/>
              <a:gd name="connsiteY20" fmla="*/ 5481938 h 6777938"/>
              <a:gd name="connsiteX21" fmla="*/ 2618703 w 8747052"/>
              <a:gd name="connsiteY21" fmla="*/ 5481938 h 6777938"/>
              <a:gd name="connsiteX22" fmla="*/ 2618703 w 8747052"/>
              <a:gd name="connsiteY22" fmla="*/ 6129938 h 6777938"/>
              <a:gd name="connsiteX23" fmla="*/ 1970703 w 8747052"/>
              <a:gd name="connsiteY23" fmla="*/ 6129938 h 6777938"/>
              <a:gd name="connsiteX24" fmla="*/ 1970703 w 8747052"/>
              <a:gd name="connsiteY24" fmla="*/ 6777938 h 6777938"/>
              <a:gd name="connsiteX25" fmla="*/ 1322703 w 8747052"/>
              <a:gd name="connsiteY25" fmla="*/ 6777938 h 6777938"/>
              <a:gd name="connsiteX26" fmla="*/ 1322703 w 8747052"/>
              <a:gd name="connsiteY26" fmla="*/ 6129938 h 6777938"/>
              <a:gd name="connsiteX27" fmla="*/ 1970703 w 8747052"/>
              <a:gd name="connsiteY27" fmla="*/ 6129938 h 6777938"/>
              <a:gd name="connsiteX28" fmla="*/ 1970703 w 8747052"/>
              <a:gd name="connsiteY28" fmla="*/ 5481938 h 6777938"/>
              <a:gd name="connsiteX29" fmla="*/ 1970703 w 8747052"/>
              <a:gd name="connsiteY29" fmla="*/ 5481938 h 6777938"/>
              <a:gd name="connsiteX30" fmla="*/ 1970703 w 8747052"/>
              <a:gd name="connsiteY30" fmla="*/ 648001 h 6777938"/>
              <a:gd name="connsiteX31" fmla="*/ 6803052 w 8747052"/>
              <a:gd name="connsiteY31" fmla="*/ 648001 h 6777938"/>
              <a:gd name="connsiteX32" fmla="*/ 8099052 w 8747052"/>
              <a:gd name="connsiteY32" fmla="*/ 648000 h 6777938"/>
              <a:gd name="connsiteX33" fmla="*/ 8747052 w 8747052"/>
              <a:gd name="connsiteY33" fmla="*/ 648000 h 6777938"/>
              <a:gd name="connsiteX34" fmla="*/ 8747052 w 8747052"/>
              <a:gd name="connsiteY34" fmla="*/ 1296000 h 6777938"/>
              <a:gd name="connsiteX35" fmla="*/ 8099052 w 8747052"/>
              <a:gd name="connsiteY35" fmla="*/ 1296000 h 6777938"/>
              <a:gd name="connsiteX36" fmla="*/ 7451052 w 8747052"/>
              <a:gd name="connsiteY36" fmla="*/ 0 h 6777938"/>
              <a:gd name="connsiteX37" fmla="*/ 8099052 w 8747052"/>
              <a:gd name="connsiteY37" fmla="*/ 0 h 6777938"/>
              <a:gd name="connsiteX38" fmla="*/ 8099052 w 8747052"/>
              <a:gd name="connsiteY38" fmla="*/ 648000 h 6777938"/>
              <a:gd name="connsiteX39" fmla="*/ 7451052 w 8747052"/>
              <a:gd name="connsiteY39" fmla="*/ 648000 h 6777938"/>
              <a:gd name="connsiteX40" fmla="*/ 6155052 w 8747052"/>
              <a:gd name="connsiteY40" fmla="*/ 0 h 6777938"/>
              <a:gd name="connsiteX41" fmla="*/ 6803052 w 8747052"/>
              <a:gd name="connsiteY41" fmla="*/ 0 h 6777938"/>
              <a:gd name="connsiteX42" fmla="*/ 6803052 w 8747052"/>
              <a:gd name="connsiteY42" fmla="*/ 648000 h 6777938"/>
              <a:gd name="connsiteX43" fmla="*/ 6155052 w 8747052"/>
              <a:gd name="connsiteY43" fmla="*/ 648000 h 6777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8747052" h="6777938">
                <a:moveTo>
                  <a:pt x="674702" y="5481938"/>
                </a:moveTo>
                <a:lnTo>
                  <a:pt x="1322702" y="5481938"/>
                </a:lnTo>
                <a:lnTo>
                  <a:pt x="1322702" y="6129938"/>
                </a:lnTo>
                <a:lnTo>
                  <a:pt x="674702" y="6129938"/>
                </a:lnTo>
                <a:close/>
                <a:moveTo>
                  <a:pt x="1322702" y="4833938"/>
                </a:moveTo>
                <a:lnTo>
                  <a:pt x="1970702" y="4833938"/>
                </a:lnTo>
                <a:lnTo>
                  <a:pt x="1970702" y="5481938"/>
                </a:lnTo>
                <a:lnTo>
                  <a:pt x="1322702" y="5481938"/>
                </a:lnTo>
                <a:close/>
                <a:moveTo>
                  <a:pt x="0" y="4833938"/>
                </a:moveTo>
                <a:lnTo>
                  <a:pt x="648000" y="4833938"/>
                </a:lnTo>
                <a:lnTo>
                  <a:pt x="648000" y="5481938"/>
                </a:lnTo>
                <a:lnTo>
                  <a:pt x="0" y="5481938"/>
                </a:lnTo>
                <a:close/>
                <a:moveTo>
                  <a:pt x="7451052" y="1296000"/>
                </a:moveTo>
                <a:lnTo>
                  <a:pt x="8099052" y="1296000"/>
                </a:lnTo>
                <a:lnTo>
                  <a:pt x="8099052" y="1944000"/>
                </a:lnTo>
                <a:lnTo>
                  <a:pt x="7451052" y="1944000"/>
                </a:lnTo>
                <a:close/>
                <a:moveTo>
                  <a:pt x="6803052" y="648000"/>
                </a:moveTo>
                <a:lnTo>
                  <a:pt x="7451052" y="648000"/>
                </a:lnTo>
                <a:lnTo>
                  <a:pt x="7451052" y="1296000"/>
                </a:lnTo>
                <a:lnTo>
                  <a:pt x="6803052" y="1296000"/>
                </a:lnTo>
                <a:lnTo>
                  <a:pt x="6803052" y="5481938"/>
                </a:lnTo>
                <a:lnTo>
                  <a:pt x="2618703" y="5481938"/>
                </a:lnTo>
                <a:lnTo>
                  <a:pt x="2618703" y="6129938"/>
                </a:lnTo>
                <a:lnTo>
                  <a:pt x="1970703" y="6129938"/>
                </a:lnTo>
                <a:lnTo>
                  <a:pt x="1970703" y="6777938"/>
                </a:lnTo>
                <a:lnTo>
                  <a:pt x="1322703" y="6777938"/>
                </a:lnTo>
                <a:lnTo>
                  <a:pt x="1322703" y="6129938"/>
                </a:lnTo>
                <a:lnTo>
                  <a:pt x="1970703" y="6129938"/>
                </a:lnTo>
                <a:lnTo>
                  <a:pt x="1970703" y="5481938"/>
                </a:lnTo>
                <a:lnTo>
                  <a:pt x="1970703" y="5481938"/>
                </a:lnTo>
                <a:lnTo>
                  <a:pt x="1970703" y="648001"/>
                </a:lnTo>
                <a:lnTo>
                  <a:pt x="6803052" y="648001"/>
                </a:lnTo>
                <a:close/>
                <a:moveTo>
                  <a:pt x="8099052" y="648000"/>
                </a:moveTo>
                <a:lnTo>
                  <a:pt x="8747052" y="648000"/>
                </a:lnTo>
                <a:lnTo>
                  <a:pt x="8747052" y="1296000"/>
                </a:lnTo>
                <a:lnTo>
                  <a:pt x="8099052" y="1296000"/>
                </a:lnTo>
                <a:close/>
                <a:moveTo>
                  <a:pt x="7451052" y="0"/>
                </a:moveTo>
                <a:lnTo>
                  <a:pt x="8099052" y="0"/>
                </a:lnTo>
                <a:lnTo>
                  <a:pt x="8099052" y="648000"/>
                </a:lnTo>
                <a:lnTo>
                  <a:pt x="7451052" y="648000"/>
                </a:lnTo>
                <a:close/>
                <a:moveTo>
                  <a:pt x="6155052" y="0"/>
                </a:moveTo>
                <a:lnTo>
                  <a:pt x="6803052" y="0"/>
                </a:lnTo>
                <a:lnTo>
                  <a:pt x="6803052" y="648000"/>
                </a:lnTo>
                <a:lnTo>
                  <a:pt x="6155052" y="64800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  <p:sp>
        <p:nvSpPr>
          <p:cNvPr id="21" name="テキスト プレースホルダー 12"/>
          <p:cNvSpPr>
            <a:spLocks noGrp="1"/>
          </p:cNvSpPr>
          <p:nvPr>
            <p:ph type="body" sz="quarter" idx="12" hasCustomPrompt="1"/>
          </p:nvPr>
        </p:nvSpPr>
        <p:spPr>
          <a:xfrm>
            <a:off x="8226211" y="5779322"/>
            <a:ext cx="9045121" cy="2278828"/>
          </a:xfrm>
        </p:spPr>
        <p:txBody>
          <a:bodyPr>
            <a:normAutofit/>
          </a:bodyPr>
          <a:lstStyle>
            <a:lvl1pPr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2" name="テキスト プレースホルダー 12"/>
          <p:cNvSpPr>
            <a:spLocks noGrp="1"/>
          </p:cNvSpPr>
          <p:nvPr>
            <p:ph type="body" sz="quarter" idx="13" hasCustomPrompt="1"/>
          </p:nvPr>
        </p:nvSpPr>
        <p:spPr>
          <a:xfrm>
            <a:off x="8226211" y="4659375"/>
            <a:ext cx="9045121" cy="747032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36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23" name="正方形/長方形 22"/>
          <p:cNvSpPr/>
          <p:nvPr userDrawn="1"/>
        </p:nvSpPr>
        <p:spPr>
          <a:xfrm>
            <a:off x="8337163" y="5497111"/>
            <a:ext cx="120942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10234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4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75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0" grpId="1" animBg="1"/>
      <p:bldP spid="21" grpId="0">
        <p:tmplLst>
          <p:tmpl>
            <p:tnLst>
              <p:par>
                <p:cTn presetID="22" presetClass="entr" presetSubtype="8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animBg="1"/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 Image, Heading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1" name="テキスト プレースホルダー 12"/>
          <p:cNvSpPr>
            <a:spLocks noGrp="1"/>
          </p:cNvSpPr>
          <p:nvPr>
            <p:ph type="body" sz="quarter" idx="12" hasCustomPrompt="1"/>
          </p:nvPr>
        </p:nvSpPr>
        <p:spPr>
          <a:xfrm>
            <a:off x="8226211" y="5779322"/>
            <a:ext cx="9045121" cy="2278828"/>
          </a:xfrm>
        </p:spPr>
        <p:txBody>
          <a:bodyPr>
            <a:normAutofit/>
          </a:bodyPr>
          <a:lstStyle>
            <a:lvl1pPr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2" name="テキスト プレースホルダー 12"/>
          <p:cNvSpPr>
            <a:spLocks noGrp="1"/>
          </p:cNvSpPr>
          <p:nvPr>
            <p:ph type="body" sz="quarter" idx="13" hasCustomPrompt="1"/>
          </p:nvPr>
        </p:nvSpPr>
        <p:spPr>
          <a:xfrm>
            <a:off x="8226211" y="4659375"/>
            <a:ext cx="9045121" cy="747032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36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23" name="正方形/長方形 22"/>
          <p:cNvSpPr/>
          <p:nvPr userDrawn="1"/>
        </p:nvSpPr>
        <p:spPr>
          <a:xfrm>
            <a:off x="8337163" y="5497111"/>
            <a:ext cx="120942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図プレースホルダー 14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171825"/>
            <a:ext cx="9322368" cy="4886325"/>
          </a:xfrm>
          <a:custGeom>
            <a:avLst/>
            <a:gdLst>
              <a:gd name="connsiteX0" fmla="*/ 8026368 w 9322368"/>
              <a:gd name="connsiteY0" fmla="*/ 648000 h 4886325"/>
              <a:gd name="connsiteX1" fmla="*/ 8674368 w 9322368"/>
              <a:gd name="connsiteY1" fmla="*/ 648000 h 4886325"/>
              <a:gd name="connsiteX2" fmla="*/ 8674368 w 9322368"/>
              <a:gd name="connsiteY2" fmla="*/ 1296000 h 4886325"/>
              <a:gd name="connsiteX3" fmla="*/ 8026368 w 9322368"/>
              <a:gd name="connsiteY3" fmla="*/ 1296000 h 4886325"/>
              <a:gd name="connsiteX4" fmla="*/ 8674368 w 9322368"/>
              <a:gd name="connsiteY4" fmla="*/ 0 h 4886325"/>
              <a:gd name="connsiteX5" fmla="*/ 9322368 w 9322368"/>
              <a:gd name="connsiteY5" fmla="*/ 0 h 4886325"/>
              <a:gd name="connsiteX6" fmla="*/ 9322368 w 9322368"/>
              <a:gd name="connsiteY6" fmla="*/ 648000 h 4886325"/>
              <a:gd name="connsiteX7" fmla="*/ 8674368 w 9322368"/>
              <a:gd name="connsiteY7" fmla="*/ 648000 h 4886325"/>
              <a:gd name="connsiteX8" fmla="*/ 0 w 9322368"/>
              <a:gd name="connsiteY8" fmla="*/ 0 h 4886325"/>
              <a:gd name="connsiteX9" fmla="*/ 7378368 w 9322368"/>
              <a:gd name="connsiteY9" fmla="*/ 0 h 4886325"/>
              <a:gd name="connsiteX10" fmla="*/ 8026368 w 9322368"/>
              <a:gd name="connsiteY10" fmla="*/ 0 h 4886325"/>
              <a:gd name="connsiteX11" fmla="*/ 8026368 w 9322368"/>
              <a:gd name="connsiteY11" fmla="*/ 648000 h 4886325"/>
              <a:gd name="connsiteX12" fmla="*/ 7378368 w 9322368"/>
              <a:gd name="connsiteY12" fmla="*/ 648000 h 4886325"/>
              <a:gd name="connsiteX13" fmla="*/ 7378368 w 9322368"/>
              <a:gd name="connsiteY13" fmla="*/ 1296000 h 4886325"/>
              <a:gd name="connsiteX14" fmla="*/ 8026368 w 9322368"/>
              <a:gd name="connsiteY14" fmla="*/ 1296000 h 4886325"/>
              <a:gd name="connsiteX15" fmla="*/ 8026368 w 9322368"/>
              <a:gd name="connsiteY15" fmla="*/ 1944000 h 4886325"/>
              <a:gd name="connsiteX16" fmla="*/ 7378368 w 9322368"/>
              <a:gd name="connsiteY16" fmla="*/ 1944000 h 4886325"/>
              <a:gd name="connsiteX17" fmla="*/ 7378368 w 9322368"/>
              <a:gd name="connsiteY17" fmla="*/ 4886325 h 4886325"/>
              <a:gd name="connsiteX18" fmla="*/ 0 w 9322368"/>
              <a:gd name="connsiteY18" fmla="*/ 4886325 h 4886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9322368" h="4886325">
                <a:moveTo>
                  <a:pt x="8026368" y="648000"/>
                </a:moveTo>
                <a:lnTo>
                  <a:pt x="8674368" y="648000"/>
                </a:lnTo>
                <a:lnTo>
                  <a:pt x="8674368" y="1296000"/>
                </a:lnTo>
                <a:lnTo>
                  <a:pt x="8026368" y="1296000"/>
                </a:lnTo>
                <a:close/>
                <a:moveTo>
                  <a:pt x="8674368" y="0"/>
                </a:moveTo>
                <a:lnTo>
                  <a:pt x="9322368" y="0"/>
                </a:lnTo>
                <a:lnTo>
                  <a:pt x="9322368" y="648000"/>
                </a:lnTo>
                <a:lnTo>
                  <a:pt x="8674368" y="648000"/>
                </a:lnTo>
                <a:close/>
                <a:moveTo>
                  <a:pt x="0" y="0"/>
                </a:moveTo>
                <a:lnTo>
                  <a:pt x="7378368" y="0"/>
                </a:lnTo>
                <a:lnTo>
                  <a:pt x="8026368" y="0"/>
                </a:lnTo>
                <a:lnTo>
                  <a:pt x="8026368" y="648000"/>
                </a:lnTo>
                <a:lnTo>
                  <a:pt x="7378368" y="648000"/>
                </a:lnTo>
                <a:lnTo>
                  <a:pt x="7378368" y="1296000"/>
                </a:lnTo>
                <a:lnTo>
                  <a:pt x="8026368" y="1296000"/>
                </a:lnTo>
                <a:lnTo>
                  <a:pt x="8026368" y="1944000"/>
                </a:lnTo>
                <a:lnTo>
                  <a:pt x="7378368" y="1944000"/>
                </a:lnTo>
                <a:lnTo>
                  <a:pt x="7378368" y="4886325"/>
                </a:lnTo>
                <a:lnTo>
                  <a:pt x="0" y="4886325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24308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7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>
        <p:tmplLst>
          <p:tmpl>
            <p:tnLst>
              <p:par>
                <p:cTn presetID="22" presetClass="entr" presetSubtype="8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animBg="1"/>
      <p:bldP spid="15" grpId="0" animBg="1"/>
      <p:bldP spid="15" grpId="1" animBg="1"/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Image &amp; 3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図プレースホルダー 19"/>
          <p:cNvSpPr>
            <a:spLocks noGrp="1"/>
          </p:cNvSpPr>
          <p:nvPr>
            <p:ph type="pic" sz="quarter" idx="23" hasCustomPrompt="1"/>
          </p:nvPr>
        </p:nvSpPr>
        <p:spPr>
          <a:xfrm>
            <a:off x="861502" y="2540627"/>
            <a:ext cx="8747052" cy="6777938"/>
          </a:xfrm>
          <a:custGeom>
            <a:avLst/>
            <a:gdLst>
              <a:gd name="connsiteX0" fmla="*/ 674702 w 8747052"/>
              <a:gd name="connsiteY0" fmla="*/ 5481938 h 6777938"/>
              <a:gd name="connsiteX1" fmla="*/ 1322702 w 8747052"/>
              <a:gd name="connsiteY1" fmla="*/ 5481938 h 6777938"/>
              <a:gd name="connsiteX2" fmla="*/ 1322702 w 8747052"/>
              <a:gd name="connsiteY2" fmla="*/ 6129938 h 6777938"/>
              <a:gd name="connsiteX3" fmla="*/ 674702 w 8747052"/>
              <a:gd name="connsiteY3" fmla="*/ 6129938 h 6777938"/>
              <a:gd name="connsiteX4" fmla="*/ 1322702 w 8747052"/>
              <a:gd name="connsiteY4" fmla="*/ 4833938 h 6777938"/>
              <a:gd name="connsiteX5" fmla="*/ 1970702 w 8747052"/>
              <a:gd name="connsiteY5" fmla="*/ 4833938 h 6777938"/>
              <a:gd name="connsiteX6" fmla="*/ 1970702 w 8747052"/>
              <a:gd name="connsiteY6" fmla="*/ 5481938 h 6777938"/>
              <a:gd name="connsiteX7" fmla="*/ 1322702 w 8747052"/>
              <a:gd name="connsiteY7" fmla="*/ 5481938 h 6777938"/>
              <a:gd name="connsiteX8" fmla="*/ 0 w 8747052"/>
              <a:gd name="connsiteY8" fmla="*/ 4833938 h 6777938"/>
              <a:gd name="connsiteX9" fmla="*/ 648000 w 8747052"/>
              <a:gd name="connsiteY9" fmla="*/ 4833938 h 6777938"/>
              <a:gd name="connsiteX10" fmla="*/ 648000 w 8747052"/>
              <a:gd name="connsiteY10" fmla="*/ 5481938 h 6777938"/>
              <a:gd name="connsiteX11" fmla="*/ 0 w 8747052"/>
              <a:gd name="connsiteY11" fmla="*/ 5481938 h 6777938"/>
              <a:gd name="connsiteX12" fmla="*/ 7451052 w 8747052"/>
              <a:gd name="connsiteY12" fmla="*/ 1296000 h 6777938"/>
              <a:gd name="connsiteX13" fmla="*/ 8099052 w 8747052"/>
              <a:gd name="connsiteY13" fmla="*/ 1296000 h 6777938"/>
              <a:gd name="connsiteX14" fmla="*/ 8099052 w 8747052"/>
              <a:gd name="connsiteY14" fmla="*/ 1944000 h 6777938"/>
              <a:gd name="connsiteX15" fmla="*/ 7451052 w 8747052"/>
              <a:gd name="connsiteY15" fmla="*/ 1944000 h 6777938"/>
              <a:gd name="connsiteX16" fmla="*/ 6803052 w 8747052"/>
              <a:gd name="connsiteY16" fmla="*/ 648000 h 6777938"/>
              <a:gd name="connsiteX17" fmla="*/ 7451052 w 8747052"/>
              <a:gd name="connsiteY17" fmla="*/ 648000 h 6777938"/>
              <a:gd name="connsiteX18" fmla="*/ 7451052 w 8747052"/>
              <a:gd name="connsiteY18" fmla="*/ 1296000 h 6777938"/>
              <a:gd name="connsiteX19" fmla="*/ 6803052 w 8747052"/>
              <a:gd name="connsiteY19" fmla="*/ 1296000 h 6777938"/>
              <a:gd name="connsiteX20" fmla="*/ 6803052 w 8747052"/>
              <a:gd name="connsiteY20" fmla="*/ 5481938 h 6777938"/>
              <a:gd name="connsiteX21" fmla="*/ 2618703 w 8747052"/>
              <a:gd name="connsiteY21" fmla="*/ 5481938 h 6777938"/>
              <a:gd name="connsiteX22" fmla="*/ 2618703 w 8747052"/>
              <a:gd name="connsiteY22" fmla="*/ 6129938 h 6777938"/>
              <a:gd name="connsiteX23" fmla="*/ 1970703 w 8747052"/>
              <a:gd name="connsiteY23" fmla="*/ 6129938 h 6777938"/>
              <a:gd name="connsiteX24" fmla="*/ 1970703 w 8747052"/>
              <a:gd name="connsiteY24" fmla="*/ 6777938 h 6777938"/>
              <a:gd name="connsiteX25" fmla="*/ 1322703 w 8747052"/>
              <a:gd name="connsiteY25" fmla="*/ 6777938 h 6777938"/>
              <a:gd name="connsiteX26" fmla="*/ 1322703 w 8747052"/>
              <a:gd name="connsiteY26" fmla="*/ 6129938 h 6777938"/>
              <a:gd name="connsiteX27" fmla="*/ 1970703 w 8747052"/>
              <a:gd name="connsiteY27" fmla="*/ 6129938 h 6777938"/>
              <a:gd name="connsiteX28" fmla="*/ 1970703 w 8747052"/>
              <a:gd name="connsiteY28" fmla="*/ 5481938 h 6777938"/>
              <a:gd name="connsiteX29" fmla="*/ 1970703 w 8747052"/>
              <a:gd name="connsiteY29" fmla="*/ 5481938 h 6777938"/>
              <a:gd name="connsiteX30" fmla="*/ 1970703 w 8747052"/>
              <a:gd name="connsiteY30" fmla="*/ 648001 h 6777938"/>
              <a:gd name="connsiteX31" fmla="*/ 6803052 w 8747052"/>
              <a:gd name="connsiteY31" fmla="*/ 648001 h 6777938"/>
              <a:gd name="connsiteX32" fmla="*/ 8099052 w 8747052"/>
              <a:gd name="connsiteY32" fmla="*/ 648000 h 6777938"/>
              <a:gd name="connsiteX33" fmla="*/ 8747052 w 8747052"/>
              <a:gd name="connsiteY33" fmla="*/ 648000 h 6777938"/>
              <a:gd name="connsiteX34" fmla="*/ 8747052 w 8747052"/>
              <a:gd name="connsiteY34" fmla="*/ 1296000 h 6777938"/>
              <a:gd name="connsiteX35" fmla="*/ 8099052 w 8747052"/>
              <a:gd name="connsiteY35" fmla="*/ 1296000 h 6777938"/>
              <a:gd name="connsiteX36" fmla="*/ 7451052 w 8747052"/>
              <a:gd name="connsiteY36" fmla="*/ 0 h 6777938"/>
              <a:gd name="connsiteX37" fmla="*/ 8099052 w 8747052"/>
              <a:gd name="connsiteY37" fmla="*/ 0 h 6777938"/>
              <a:gd name="connsiteX38" fmla="*/ 8099052 w 8747052"/>
              <a:gd name="connsiteY38" fmla="*/ 648000 h 6777938"/>
              <a:gd name="connsiteX39" fmla="*/ 7451052 w 8747052"/>
              <a:gd name="connsiteY39" fmla="*/ 648000 h 6777938"/>
              <a:gd name="connsiteX40" fmla="*/ 6155052 w 8747052"/>
              <a:gd name="connsiteY40" fmla="*/ 0 h 6777938"/>
              <a:gd name="connsiteX41" fmla="*/ 6803052 w 8747052"/>
              <a:gd name="connsiteY41" fmla="*/ 0 h 6777938"/>
              <a:gd name="connsiteX42" fmla="*/ 6803052 w 8747052"/>
              <a:gd name="connsiteY42" fmla="*/ 648000 h 6777938"/>
              <a:gd name="connsiteX43" fmla="*/ 6155052 w 8747052"/>
              <a:gd name="connsiteY43" fmla="*/ 648000 h 6777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8747052" h="6777938">
                <a:moveTo>
                  <a:pt x="674702" y="5481938"/>
                </a:moveTo>
                <a:lnTo>
                  <a:pt x="1322702" y="5481938"/>
                </a:lnTo>
                <a:lnTo>
                  <a:pt x="1322702" y="6129938"/>
                </a:lnTo>
                <a:lnTo>
                  <a:pt x="674702" y="6129938"/>
                </a:lnTo>
                <a:close/>
                <a:moveTo>
                  <a:pt x="1322702" y="4833938"/>
                </a:moveTo>
                <a:lnTo>
                  <a:pt x="1970702" y="4833938"/>
                </a:lnTo>
                <a:lnTo>
                  <a:pt x="1970702" y="5481938"/>
                </a:lnTo>
                <a:lnTo>
                  <a:pt x="1322702" y="5481938"/>
                </a:lnTo>
                <a:close/>
                <a:moveTo>
                  <a:pt x="0" y="4833938"/>
                </a:moveTo>
                <a:lnTo>
                  <a:pt x="648000" y="4833938"/>
                </a:lnTo>
                <a:lnTo>
                  <a:pt x="648000" y="5481938"/>
                </a:lnTo>
                <a:lnTo>
                  <a:pt x="0" y="5481938"/>
                </a:lnTo>
                <a:close/>
                <a:moveTo>
                  <a:pt x="7451052" y="1296000"/>
                </a:moveTo>
                <a:lnTo>
                  <a:pt x="8099052" y="1296000"/>
                </a:lnTo>
                <a:lnTo>
                  <a:pt x="8099052" y="1944000"/>
                </a:lnTo>
                <a:lnTo>
                  <a:pt x="7451052" y="1944000"/>
                </a:lnTo>
                <a:close/>
                <a:moveTo>
                  <a:pt x="6803052" y="648000"/>
                </a:moveTo>
                <a:lnTo>
                  <a:pt x="7451052" y="648000"/>
                </a:lnTo>
                <a:lnTo>
                  <a:pt x="7451052" y="1296000"/>
                </a:lnTo>
                <a:lnTo>
                  <a:pt x="6803052" y="1296000"/>
                </a:lnTo>
                <a:lnTo>
                  <a:pt x="6803052" y="5481938"/>
                </a:lnTo>
                <a:lnTo>
                  <a:pt x="2618703" y="5481938"/>
                </a:lnTo>
                <a:lnTo>
                  <a:pt x="2618703" y="6129938"/>
                </a:lnTo>
                <a:lnTo>
                  <a:pt x="1970703" y="6129938"/>
                </a:lnTo>
                <a:lnTo>
                  <a:pt x="1970703" y="6777938"/>
                </a:lnTo>
                <a:lnTo>
                  <a:pt x="1322703" y="6777938"/>
                </a:lnTo>
                <a:lnTo>
                  <a:pt x="1322703" y="6129938"/>
                </a:lnTo>
                <a:lnTo>
                  <a:pt x="1970703" y="6129938"/>
                </a:lnTo>
                <a:lnTo>
                  <a:pt x="1970703" y="5481938"/>
                </a:lnTo>
                <a:lnTo>
                  <a:pt x="1970703" y="5481938"/>
                </a:lnTo>
                <a:lnTo>
                  <a:pt x="1970703" y="648001"/>
                </a:lnTo>
                <a:lnTo>
                  <a:pt x="6803052" y="648001"/>
                </a:lnTo>
                <a:close/>
                <a:moveTo>
                  <a:pt x="8099052" y="648000"/>
                </a:moveTo>
                <a:lnTo>
                  <a:pt x="8747052" y="648000"/>
                </a:lnTo>
                <a:lnTo>
                  <a:pt x="8747052" y="1296000"/>
                </a:lnTo>
                <a:lnTo>
                  <a:pt x="8099052" y="1296000"/>
                </a:lnTo>
                <a:close/>
                <a:moveTo>
                  <a:pt x="7451052" y="0"/>
                </a:moveTo>
                <a:lnTo>
                  <a:pt x="8099052" y="0"/>
                </a:lnTo>
                <a:lnTo>
                  <a:pt x="8099052" y="648000"/>
                </a:lnTo>
                <a:lnTo>
                  <a:pt x="7451052" y="648000"/>
                </a:lnTo>
                <a:close/>
                <a:moveTo>
                  <a:pt x="6155052" y="0"/>
                </a:moveTo>
                <a:lnTo>
                  <a:pt x="6803052" y="0"/>
                </a:lnTo>
                <a:lnTo>
                  <a:pt x="6803052" y="648000"/>
                </a:lnTo>
                <a:lnTo>
                  <a:pt x="6155052" y="64800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  <p:sp>
        <p:nvSpPr>
          <p:cNvPr id="9" name="円/楕円 4"/>
          <p:cNvSpPr/>
          <p:nvPr userDrawn="1"/>
        </p:nvSpPr>
        <p:spPr>
          <a:xfrm>
            <a:off x="8319890" y="5176461"/>
            <a:ext cx="437647" cy="438275"/>
          </a:xfrm>
          <a:prstGeom prst="rect">
            <a:avLst/>
          </a:prstGeom>
          <a:solidFill>
            <a:schemeClr val="accent1"/>
          </a:solidFill>
          <a:ln w="571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円/楕円 4"/>
          <p:cNvSpPr/>
          <p:nvPr userDrawn="1"/>
        </p:nvSpPr>
        <p:spPr>
          <a:xfrm>
            <a:off x="8319890" y="6147528"/>
            <a:ext cx="437647" cy="438275"/>
          </a:xfrm>
          <a:prstGeom prst="rect">
            <a:avLst/>
          </a:prstGeom>
          <a:solidFill>
            <a:schemeClr val="accent2"/>
          </a:solidFill>
          <a:ln w="571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円/楕円 4"/>
          <p:cNvSpPr/>
          <p:nvPr userDrawn="1"/>
        </p:nvSpPr>
        <p:spPr>
          <a:xfrm>
            <a:off x="8310165" y="7118595"/>
            <a:ext cx="437647" cy="438275"/>
          </a:xfrm>
          <a:prstGeom prst="rect">
            <a:avLst/>
          </a:prstGeom>
          <a:solidFill>
            <a:schemeClr val="accent3"/>
          </a:solidFill>
          <a:ln w="571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プレースホルダー 12"/>
          <p:cNvSpPr>
            <a:spLocks noGrp="1"/>
          </p:cNvSpPr>
          <p:nvPr>
            <p:ph type="body" sz="quarter" idx="13" hasCustomPrompt="1"/>
          </p:nvPr>
        </p:nvSpPr>
        <p:spPr>
          <a:xfrm>
            <a:off x="8899980" y="5022083"/>
            <a:ext cx="8929255" cy="747032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3" name="テキスト プレースホルダー 12"/>
          <p:cNvSpPr>
            <a:spLocks noGrp="1"/>
          </p:cNvSpPr>
          <p:nvPr>
            <p:ph type="body" sz="quarter" idx="24" hasCustomPrompt="1"/>
          </p:nvPr>
        </p:nvSpPr>
        <p:spPr>
          <a:xfrm>
            <a:off x="8899980" y="5993150"/>
            <a:ext cx="8929255" cy="747032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4" name="テキスト プレースホルダー 12"/>
          <p:cNvSpPr>
            <a:spLocks noGrp="1"/>
          </p:cNvSpPr>
          <p:nvPr>
            <p:ph type="body" sz="quarter" idx="25" hasCustomPrompt="1"/>
          </p:nvPr>
        </p:nvSpPr>
        <p:spPr>
          <a:xfrm>
            <a:off x="8899979" y="6964217"/>
            <a:ext cx="8929255" cy="747032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649791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4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2" presetClass="entr" presetSubtype="2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600"/>
                            </p:stCondLst>
                            <p:childTnLst>
                              <p:par>
                                <p:cTn id="21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2" presetClass="entr" presetSubtype="2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200"/>
                            </p:stCondLst>
                            <p:childTnLst>
                              <p:par>
                                <p:cTn id="29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2" presetClass="entr" presetSubtype="2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0" grpId="1" animBg="1"/>
      <p:bldP spid="9" grpId="0" animBg="1"/>
      <p:bldP spid="10" grpId="0" animBg="1"/>
      <p:bldP spid="11" grpId="0" animBg="1"/>
      <p:bldP spid="12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図プレースホルダー 64"/>
          <p:cNvSpPr>
            <a:spLocks noGrp="1"/>
          </p:cNvSpPr>
          <p:nvPr>
            <p:ph type="pic" sz="quarter" idx="43" hasCustomPrompt="1"/>
          </p:nvPr>
        </p:nvSpPr>
        <p:spPr>
          <a:xfrm>
            <a:off x="1169858" y="2450473"/>
            <a:ext cx="3378565" cy="3377012"/>
          </a:xfrm>
          <a:solidFill>
            <a:schemeClr val="accent1">
              <a:lumMod val="20000"/>
              <a:lumOff val="80000"/>
            </a:schemeClr>
          </a:solidFill>
          <a:ln w="57150">
            <a:solidFill>
              <a:schemeClr val="bg1"/>
            </a:solidFill>
          </a:ln>
          <a:effectLst>
            <a:outerShdw sx="102000" sy="102000" algn="ctr" rotWithShape="0">
              <a:prstClr val="black">
                <a:alpha val="15000"/>
              </a:prstClr>
            </a:outerShdw>
          </a:effectLst>
        </p:spPr>
        <p:txBody>
          <a:bodyPr>
            <a:normAutofit/>
          </a:bodyPr>
          <a:lstStyle>
            <a:lvl1pPr>
              <a:defRPr sz="1800" baseline="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  <p:sp>
        <p:nvSpPr>
          <p:cNvPr id="18" name="円/楕円 4"/>
          <p:cNvSpPr/>
          <p:nvPr userDrawn="1"/>
        </p:nvSpPr>
        <p:spPr>
          <a:xfrm>
            <a:off x="1135084" y="6304855"/>
            <a:ext cx="717550" cy="718579"/>
          </a:xfrm>
          <a:prstGeom prst="rect">
            <a:avLst/>
          </a:prstGeom>
          <a:ln w="57150">
            <a:solidFill>
              <a:schemeClr val="bg1"/>
            </a:solidFill>
          </a:ln>
          <a:effectLst>
            <a:outerShdw blurRad="127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図プレースホルダー 25"/>
          <p:cNvSpPr>
            <a:spLocks noGrp="1"/>
          </p:cNvSpPr>
          <p:nvPr>
            <p:ph type="pic" sz="quarter" idx="44" hasCustomPrompt="1"/>
          </p:nvPr>
        </p:nvSpPr>
        <p:spPr>
          <a:xfrm>
            <a:off x="1227008" y="6397293"/>
            <a:ext cx="533702" cy="533702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3" name="テキスト プレースホルダー 12"/>
          <p:cNvSpPr>
            <a:spLocks noGrp="1"/>
          </p:cNvSpPr>
          <p:nvPr>
            <p:ph type="body" sz="quarter" idx="12" hasCustomPrompt="1"/>
          </p:nvPr>
        </p:nvSpPr>
        <p:spPr>
          <a:xfrm>
            <a:off x="1944558" y="6368154"/>
            <a:ext cx="2603865" cy="562841"/>
          </a:xfrm>
        </p:spPr>
        <p:txBody>
          <a:bodyPr anchor="ctr">
            <a:normAutofit/>
          </a:bodyPr>
          <a:lstStyle>
            <a:lvl1pPr>
              <a:defRPr sz="16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7" name="円/楕円 4"/>
          <p:cNvSpPr/>
          <p:nvPr userDrawn="1"/>
        </p:nvSpPr>
        <p:spPr>
          <a:xfrm>
            <a:off x="1135084" y="7212845"/>
            <a:ext cx="717550" cy="718579"/>
          </a:xfrm>
          <a:prstGeom prst="rect">
            <a:avLst/>
          </a:prstGeom>
          <a:solidFill>
            <a:schemeClr val="accent2"/>
          </a:solidFill>
          <a:ln w="57150">
            <a:solidFill>
              <a:schemeClr val="bg1"/>
            </a:solidFill>
          </a:ln>
          <a:effectLst>
            <a:outerShdw blurRad="127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図プレースホルダー 25"/>
          <p:cNvSpPr>
            <a:spLocks noGrp="1"/>
          </p:cNvSpPr>
          <p:nvPr>
            <p:ph type="pic" sz="quarter" idx="45" hasCustomPrompt="1"/>
          </p:nvPr>
        </p:nvSpPr>
        <p:spPr>
          <a:xfrm>
            <a:off x="1227008" y="7305283"/>
            <a:ext cx="533702" cy="533702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9" name="テキスト プレースホルダー 12"/>
          <p:cNvSpPr>
            <a:spLocks noGrp="1"/>
          </p:cNvSpPr>
          <p:nvPr>
            <p:ph type="body" sz="quarter" idx="46" hasCustomPrompt="1"/>
          </p:nvPr>
        </p:nvSpPr>
        <p:spPr>
          <a:xfrm>
            <a:off x="1944558" y="7276144"/>
            <a:ext cx="2603865" cy="562841"/>
          </a:xfrm>
        </p:spPr>
        <p:txBody>
          <a:bodyPr anchor="ctr">
            <a:normAutofit/>
          </a:bodyPr>
          <a:lstStyle>
            <a:lvl1pPr>
              <a:defRPr sz="16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0" name="円/楕円 4"/>
          <p:cNvSpPr/>
          <p:nvPr userDrawn="1"/>
        </p:nvSpPr>
        <p:spPr>
          <a:xfrm>
            <a:off x="1135084" y="8149976"/>
            <a:ext cx="717550" cy="718579"/>
          </a:xfrm>
          <a:prstGeom prst="rect">
            <a:avLst/>
          </a:prstGeom>
          <a:solidFill>
            <a:schemeClr val="accent3"/>
          </a:solidFill>
          <a:ln w="57150">
            <a:solidFill>
              <a:schemeClr val="bg1"/>
            </a:solidFill>
          </a:ln>
          <a:effectLst>
            <a:outerShdw blurRad="127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図プレースホルダー 25"/>
          <p:cNvSpPr>
            <a:spLocks noGrp="1"/>
          </p:cNvSpPr>
          <p:nvPr>
            <p:ph type="pic" sz="quarter" idx="47" hasCustomPrompt="1"/>
          </p:nvPr>
        </p:nvSpPr>
        <p:spPr>
          <a:xfrm>
            <a:off x="1227008" y="8242414"/>
            <a:ext cx="533702" cy="533702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2" name="テキスト プレースホルダー 12"/>
          <p:cNvSpPr>
            <a:spLocks noGrp="1"/>
          </p:cNvSpPr>
          <p:nvPr>
            <p:ph type="body" sz="quarter" idx="48" hasCustomPrompt="1"/>
          </p:nvPr>
        </p:nvSpPr>
        <p:spPr>
          <a:xfrm>
            <a:off x="1944558" y="8213275"/>
            <a:ext cx="2603865" cy="562841"/>
          </a:xfrm>
        </p:spPr>
        <p:txBody>
          <a:bodyPr anchor="ctr">
            <a:normAutofit/>
          </a:bodyPr>
          <a:lstStyle>
            <a:lvl1pPr>
              <a:defRPr sz="16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3" name="テキスト プレースホルダー 12"/>
          <p:cNvSpPr>
            <a:spLocks noGrp="1"/>
          </p:cNvSpPr>
          <p:nvPr>
            <p:ph type="body" sz="quarter" idx="49" hasCustomPrompt="1"/>
          </p:nvPr>
        </p:nvSpPr>
        <p:spPr>
          <a:xfrm>
            <a:off x="4924210" y="3647411"/>
            <a:ext cx="5781889" cy="1889006"/>
          </a:xfrm>
        </p:spPr>
        <p:txBody>
          <a:bodyPr>
            <a:normAutofit/>
          </a:bodyPr>
          <a:lstStyle>
            <a:lvl1pPr>
              <a:defRPr sz="18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4" name="テキスト プレースホルダー 12"/>
          <p:cNvSpPr>
            <a:spLocks noGrp="1"/>
          </p:cNvSpPr>
          <p:nvPr>
            <p:ph type="body" sz="quarter" idx="13" hasCustomPrompt="1"/>
          </p:nvPr>
        </p:nvSpPr>
        <p:spPr>
          <a:xfrm>
            <a:off x="4924210" y="2267231"/>
            <a:ext cx="5781889" cy="747032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36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35" name="正方形/長方形 34"/>
          <p:cNvSpPr/>
          <p:nvPr userDrawn="1"/>
        </p:nvSpPr>
        <p:spPr>
          <a:xfrm>
            <a:off x="5035163" y="3465523"/>
            <a:ext cx="120942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テキスト プレースホルダー 12"/>
          <p:cNvSpPr>
            <a:spLocks noGrp="1"/>
          </p:cNvSpPr>
          <p:nvPr>
            <p:ph type="body" sz="quarter" idx="50" hasCustomPrompt="1"/>
          </p:nvPr>
        </p:nvSpPr>
        <p:spPr>
          <a:xfrm>
            <a:off x="4924210" y="2838434"/>
            <a:ext cx="5781889" cy="610489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 baseline="0">
                <a:solidFill>
                  <a:schemeClr val="accent1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cxnSp>
        <p:nvCxnSpPr>
          <p:cNvPr id="37" name="直線コネクタ 36"/>
          <p:cNvCxnSpPr/>
          <p:nvPr userDrawn="1"/>
        </p:nvCxnSpPr>
        <p:spPr>
          <a:xfrm>
            <a:off x="11239577" y="2616868"/>
            <a:ext cx="1" cy="770495"/>
          </a:xfrm>
          <a:prstGeom prst="line">
            <a:avLst/>
          </a:prstGeom>
          <a:ln w="28575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コネクタ 40"/>
          <p:cNvCxnSpPr>
            <a:stCxn id="39" idx="4"/>
            <a:endCxn id="44" idx="0"/>
          </p:cNvCxnSpPr>
          <p:nvPr userDrawn="1"/>
        </p:nvCxnSpPr>
        <p:spPr>
          <a:xfrm>
            <a:off x="11239578" y="3772760"/>
            <a:ext cx="0" cy="1090826"/>
          </a:xfrm>
          <a:prstGeom prst="line">
            <a:avLst/>
          </a:prstGeom>
          <a:ln w="28575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コネクタ 44"/>
          <p:cNvCxnSpPr>
            <a:stCxn id="44" idx="4"/>
            <a:endCxn id="46" idx="0"/>
          </p:cNvCxnSpPr>
          <p:nvPr userDrawn="1"/>
        </p:nvCxnSpPr>
        <p:spPr>
          <a:xfrm>
            <a:off x="11239578" y="5248983"/>
            <a:ext cx="0" cy="1090826"/>
          </a:xfrm>
          <a:prstGeom prst="line">
            <a:avLst/>
          </a:prstGeom>
          <a:ln w="28575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コネクタ 46"/>
          <p:cNvCxnSpPr>
            <a:stCxn id="46" idx="4"/>
          </p:cNvCxnSpPr>
          <p:nvPr userDrawn="1"/>
        </p:nvCxnSpPr>
        <p:spPr>
          <a:xfrm flipH="1">
            <a:off x="11239577" y="6725206"/>
            <a:ext cx="1" cy="1090825"/>
          </a:xfrm>
          <a:prstGeom prst="line">
            <a:avLst/>
          </a:prstGeom>
          <a:ln w="28575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涙形 37"/>
          <p:cNvSpPr/>
          <p:nvPr userDrawn="1"/>
        </p:nvSpPr>
        <p:spPr>
          <a:xfrm rot="8100000">
            <a:off x="11030988" y="2353630"/>
            <a:ext cx="417178" cy="417178"/>
          </a:xfrm>
          <a:prstGeom prst="teardrop">
            <a:avLst/>
          </a:prstGeom>
          <a:solidFill>
            <a:schemeClr val="tx2"/>
          </a:solidFill>
          <a:ln w="57150">
            <a:solidFill>
              <a:schemeClr val="bg1"/>
            </a:solidFill>
          </a:ln>
          <a:effectLst>
            <a:outerShdw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楕円 38"/>
          <p:cNvSpPr/>
          <p:nvPr userDrawn="1"/>
        </p:nvSpPr>
        <p:spPr>
          <a:xfrm>
            <a:off x="11046879" y="3387363"/>
            <a:ext cx="385397" cy="385397"/>
          </a:xfrm>
          <a:prstGeom prst="ellipse">
            <a:avLst/>
          </a:prstGeom>
          <a:ln w="57150">
            <a:solidFill>
              <a:schemeClr val="bg1"/>
            </a:solidFill>
          </a:ln>
          <a:effectLst>
            <a:outerShdw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楕円 43"/>
          <p:cNvSpPr/>
          <p:nvPr userDrawn="1"/>
        </p:nvSpPr>
        <p:spPr>
          <a:xfrm>
            <a:off x="11046879" y="4863586"/>
            <a:ext cx="385397" cy="385397"/>
          </a:xfrm>
          <a:prstGeom prst="ellipse">
            <a:avLst/>
          </a:prstGeom>
          <a:solidFill>
            <a:schemeClr val="accent2"/>
          </a:solidFill>
          <a:ln w="57150">
            <a:solidFill>
              <a:schemeClr val="bg1"/>
            </a:solidFill>
          </a:ln>
          <a:effectLst>
            <a:outerShdw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楕円 45"/>
          <p:cNvSpPr/>
          <p:nvPr userDrawn="1"/>
        </p:nvSpPr>
        <p:spPr>
          <a:xfrm>
            <a:off x="11046879" y="6339809"/>
            <a:ext cx="385397" cy="385397"/>
          </a:xfrm>
          <a:prstGeom prst="ellipse">
            <a:avLst/>
          </a:prstGeom>
          <a:solidFill>
            <a:schemeClr val="accent3"/>
          </a:solidFill>
          <a:ln w="57150">
            <a:solidFill>
              <a:schemeClr val="bg1"/>
            </a:solidFill>
          </a:ln>
          <a:effectLst>
            <a:outerShdw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楕円 47"/>
          <p:cNvSpPr/>
          <p:nvPr userDrawn="1"/>
        </p:nvSpPr>
        <p:spPr>
          <a:xfrm>
            <a:off x="11046879" y="7816031"/>
            <a:ext cx="385397" cy="385397"/>
          </a:xfrm>
          <a:prstGeom prst="ellipse">
            <a:avLst/>
          </a:prstGeom>
          <a:solidFill>
            <a:schemeClr val="accent5"/>
          </a:solidFill>
          <a:ln w="57150">
            <a:solidFill>
              <a:schemeClr val="bg1"/>
            </a:solidFill>
          </a:ln>
          <a:effectLst>
            <a:outerShdw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テキスト プレースホルダー 12"/>
          <p:cNvSpPr>
            <a:spLocks noGrp="1"/>
          </p:cNvSpPr>
          <p:nvPr>
            <p:ph type="body" sz="quarter" idx="51" hasCustomPrompt="1"/>
          </p:nvPr>
        </p:nvSpPr>
        <p:spPr>
          <a:xfrm>
            <a:off x="11534568" y="2318517"/>
            <a:ext cx="5634586" cy="487264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0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54" name="テキスト プレースホルダー 12"/>
          <p:cNvSpPr>
            <a:spLocks noGrp="1"/>
          </p:cNvSpPr>
          <p:nvPr>
            <p:ph type="body" sz="quarter" idx="52" hasCustomPrompt="1"/>
          </p:nvPr>
        </p:nvSpPr>
        <p:spPr>
          <a:xfrm>
            <a:off x="11534567" y="3336429"/>
            <a:ext cx="5634586" cy="487264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0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56" name="テキスト プレースホルダー 12"/>
          <p:cNvSpPr>
            <a:spLocks noGrp="1"/>
          </p:cNvSpPr>
          <p:nvPr>
            <p:ph type="body" sz="quarter" idx="53" hasCustomPrompt="1"/>
          </p:nvPr>
        </p:nvSpPr>
        <p:spPr>
          <a:xfrm>
            <a:off x="11534568" y="3823693"/>
            <a:ext cx="5634586" cy="874265"/>
          </a:xfrm>
        </p:spPr>
        <p:txBody>
          <a:bodyPr>
            <a:normAutofit/>
          </a:bodyPr>
          <a:lstStyle>
            <a:lvl1pPr marL="285750" indent="-285750">
              <a:spcBef>
                <a:spcPts val="0"/>
              </a:spcBef>
              <a:buFont typeface="Wingdings" panose="05000000000000000000" pitchFamily="2" charset="2"/>
              <a:buChar char="n"/>
              <a:defRPr sz="16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0" name="テキスト プレースホルダー 12"/>
          <p:cNvSpPr>
            <a:spLocks noGrp="1"/>
          </p:cNvSpPr>
          <p:nvPr>
            <p:ph type="body" sz="quarter" idx="54" hasCustomPrompt="1"/>
          </p:nvPr>
        </p:nvSpPr>
        <p:spPr>
          <a:xfrm>
            <a:off x="11534567" y="4793549"/>
            <a:ext cx="5634586" cy="487264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0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61" name="テキスト プレースホルダー 12"/>
          <p:cNvSpPr>
            <a:spLocks noGrp="1"/>
          </p:cNvSpPr>
          <p:nvPr>
            <p:ph type="body" sz="quarter" idx="55" hasCustomPrompt="1"/>
          </p:nvPr>
        </p:nvSpPr>
        <p:spPr>
          <a:xfrm>
            <a:off x="11534568" y="5280813"/>
            <a:ext cx="5634586" cy="874265"/>
          </a:xfrm>
        </p:spPr>
        <p:txBody>
          <a:bodyPr>
            <a:normAutofit/>
          </a:bodyPr>
          <a:lstStyle>
            <a:lvl1pPr marL="285750" indent="-285750">
              <a:spcBef>
                <a:spcPts val="0"/>
              </a:spcBef>
              <a:buFont typeface="Wingdings" panose="05000000000000000000" pitchFamily="2" charset="2"/>
              <a:buChar char="n"/>
              <a:defRPr sz="16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2" name="テキスト プレースホルダー 12"/>
          <p:cNvSpPr>
            <a:spLocks noGrp="1"/>
          </p:cNvSpPr>
          <p:nvPr>
            <p:ph type="body" sz="quarter" idx="56" hasCustomPrompt="1"/>
          </p:nvPr>
        </p:nvSpPr>
        <p:spPr>
          <a:xfrm>
            <a:off x="11534566" y="6250669"/>
            <a:ext cx="5634586" cy="487264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0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63" name="テキスト プレースホルダー 12"/>
          <p:cNvSpPr>
            <a:spLocks noGrp="1"/>
          </p:cNvSpPr>
          <p:nvPr>
            <p:ph type="body" sz="quarter" idx="57" hasCustomPrompt="1"/>
          </p:nvPr>
        </p:nvSpPr>
        <p:spPr>
          <a:xfrm>
            <a:off x="11534567" y="6737933"/>
            <a:ext cx="5634586" cy="874265"/>
          </a:xfrm>
        </p:spPr>
        <p:txBody>
          <a:bodyPr>
            <a:normAutofit/>
          </a:bodyPr>
          <a:lstStyle>
            <a:lvl1pPr marL="285750" indent="-285750">
              <a:spcBef>
                <a:spcPts val="0"/>
              </a:spcBef>
              <a:buFont typeface="Wingdings" panose="05000000000000000000" pitchFamily="2" charset="2"/>
              <a:buChar char="n"/>
              <a:defRPr sz="16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4" name="テキスト プレースホルダー 12"/>
          <p:cNvSpPr>
            <a:spLocks noGrp="1"/>
          </p:cNvSpPr>
          <p:nvPr>
            <p:ph type="body" sz="quarter" idx="58" hasCustomPrompt="1"/>
          </p:nvPr>
        </p:nvSpPr>
        <p:spPr>
          <a:xfrm>
            <a:off x="11534565" y="7714164"/>
            <a:ext cx="5634586" cy="487264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0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65" name="テキスト プレースホルダー 12"/>
          <p:cNvSpPr>
            <a:spLocks noGrp="1"/>
          </p:cNvSpPr>
          <p:nvPr>
            <p:ph type="body" sz="quarter" idx="59" hasCustomPrompt="1"/>
          </p:nvPr>
        </p:nvSpPr>
        <p:spPr>
          <a:xfrm>
            <a:off x="11534566" y="8201428"/>
            <a:ext cx="5634586" cy="874265"/>
          </a:xfrm>
        </p:spPr>
        <p:txBody>
          <a:bodyPr>
            <a:normAutofit/>
          </a:bodyPr>
          <a:lstStyle>
            <a:lvl1pPr marL="285750" indent="-285750">
              <a:spcBef>
                <a:spcPts val="0"/>
              </a:spcBef>
              <a:buFont typeface="Wingdings" panose="05000000000000000000" pitchFamily="2" charset="2"/>
              <a:buChar char="n"/>
              <a:defRPr sz="16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6" name="テキスト プレースホルダー 12"/>
          <p:cNvSpPr>
            <a:spLocks noGrp="1"/>
          </p:cNvSpPr>
          <p:nvPr>
            <p:ph type="body" sz="quarter" idx="60" hasCustomPrompt="1"/>
          </p:nvPr>
        </p:nvSpPr>
        <p:spPr>
          <a:xfrm>
            <a:off x="4924210" y="5718579"/>
            <a:ext cx="5777098" cy="487264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0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67" name="テキスト プレースホルダー 12"/>
          <p:cNvSpPr>
            <a:spLocks noGrp="1"/>
          </p:cNvSpPr>
          <p:nvPr>
            <p:ph type="body" sz="quarter" idx="61" hasCustomPrompt="1"/>
          </p:nvPr>
        </p:nvSpPr>
        <p:spPr>
          <a:xfrm>
            <a:off x="4924210" y="6205843"/>
            <a:ext cx="5777098" cy="1143436"/>
          </a:xfrm>
        </p:spPr>
        <p:txBody>
          <a:bodyPr numCol="2">
            <a:normAutofit/>
          </a:bodyPr>
          <a:lstStyle>
            <a:lvl1pPr marL="285750" indent="-285750">
              <a:spcBef>
                <a:spcPts val="0"/>
              </a:spcBef>
              <a:buFont typeface="Wingdings" panose="05000000000000000000" pitchFamily="2" charset="2"/>
              <a:buChar char="n"/>
              <a:defRPr sz="16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8" name="テキスト プレースホルダー 12"/>
          <p:cNvSpPr>
            <a:spLocks noGrp="1"/>
          </p:cNvSpPr>
          <p:nvPr>
            <p:ph type="body" sz="quarter" idx="62" hasCustomPrompt="1"/>
          </p:nvPr>
        </p:nvSpPr>
        <p:spPr>
          <a:xfrm>
            <a:off x="4924210" y="7475020"/>
            <a:ext cx="5777098" cy="487264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0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69" name="テキスト プレースホルダー 12"/>
          <p:cNvSpPr>
            <a:spLocks noGrp="1"/>
          </p:cNvSpPr>
          <p:nvPr>
            <p:ph type="body" sz="quarter" idx="63" hasCustomPrompt="1"/>
          </p:nvPr>
        </p:nvSpPr>
        <p:spPr>
          <a:xfrm>
            <a:off x="4924210" y="7962284"/>
            <a:ext cx="5777098" cy="1150651"/>
          </a:xfrm>
        </p:spPr>
        <p:txBody>
          <a:bodyPr numCol="2">
            <a:normAutofit/>
          </a:bodyPr>
          <a:lstStyle>
            <a:lvl1pPr marL="285750" indent="-285750">
              <a:spcBef>
                <a:spcPts val="0"/>
              </a:spcBef>
              <a:buFont typeface="Wingdings" panose="05000000000000000000" pitchFamily="2" charset="2"/>
              <a:buChar char="n"/>
              <a:defRPr sz="16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144522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500"/>
                            </p:stCondLst>
                            <p:childTnLst>
                              <p:par>
                                <p:cTn id="43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000"/>
                            </p:stCondLst>
                            <p:childTnLst>
                              <p:par>
                                <p:cTn id="5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3500"/>
                            </p:stCondLst>
                            <p:childTnLst>
                              <p:par>
                                <p:cTn id="60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75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75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4500"/>
                            </p:stCondLst>
                            <p:childTnLst>
                              <p:par>
                                <p:cTn id="73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250"/>
                            </p:stCondLst>
                            <p:childTnLst>
                              <p:par>
                                <p:cTn id="77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6000"/>
                            </p:stCondLst>
                            <p:childTnLst>
                              <p:par>
                                <p:cTn id="8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6500"/>
                            </p:stCondLst>
                            <p:childTnLst>
                              <p:par>
                                <p:cTn id="86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7250"/>
                            </p:stCondLst>
                            <p:childTnLst>
                              <p:par>
                                <p:cTn id="9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7750"/>
                            </p:stCondLst>
                            <p:childTnLst>
                              <p:par>
                                <p:cTn id="95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8750"/>
                            </p:stCondLst>
                            <p:childTnLst>
                              <p:par>
                                <p:cTn id="100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9250"/>
                            </p:stCondLst>
                            <p:childTnLst>
                              <p:par>
                                <p:cTn id="10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9750"/>
                            </p:stCondLst>
                            <p:childTnLst>
                              <p:par>
                                <p:cTn id="10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10250"/>
                            </p:stCondLst>
                            <p:childTnLst>
                              <p:par>
                                <p:cTn id="113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10750"/>
                            </p:stCondLst>
                            <p:childTnLst>
                              <p:par>
                                <p:cTn id="1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11250"/>
                            </p:stCondLst>
                            <p:childTnLst>
                              <p:par>
                                <p:cTn id="12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11750"/>
                            </p:stCondLst>
                            <p:childTnLst>
                              <p:par>
                                <p:cTn id="1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12250"/>
                            </p:stCondLst>
                            <p:childTnLst>
                              <p:par>
                                <p:cTn id="130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12750"/>
                            </p:stCondLst>
                            <p:childTnLst>
                              <p:par>
                                <p:cTn id="1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13250"/>
                            </p:stCondLst>
                            <p:childTnLst>
                              <p:par>
                                <p:cTn id="13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13750"/>
                            </p:stCondLst>
                            <p:childTnLst>
                              <p:par>
                                <p:cTn id="1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14250"/>
                            </p:stCondLst>
                            <p:childTnLst>
                              <p:par>
                                <p:cTn id="147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9" dur="5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0" dur="5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14750"/>
                            </p:stCondLst>
                            <p:childTnLst>
                              <p:par>
                                <p:cTn id="15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15250"/>
                            </p:stCondLst>
                            <p:childTnLst>
                              <p:par>
                                <p:cTn id="15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>
                            <p:stCondLst>
                              <p:cond delay="15750"/>
                            </p:stCondLst>
                            <p:childTnLst>
                              <p:par>
                                <p:cTn id="16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" fill="hold">
                            <p:stCondLst>
                              <p:cond delay="16250"/>
                            </p:stCondLst>
                            <p:childTnLst>
                              <p:par>
                                <p:cTn id="164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6" dur="500" fill="hold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7" dur="500" fill="hold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16750"/>
                            </p:stCondLst>
                            <p:childTnLst>
                              <p:par>
                                <p:cTn id="16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8" grpId="0" animBg="1"/>
      <p:bldP spid="19" grpId="0"/>
      <p:bldP spid="23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animBg="1"/>
      <p:bldP spid="28" grpId="0"/>
      <p:bldP spid="29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animBg="1"/>
      <p:bldP spid="31" grpId="0"/>
      <p:bldP spid="32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>
        <p:tmplLst>
          <p:tmpl>
            <p:tnLst>
              <p:par>
                <p:cTn presetID="22" presetClass="entr" presetSubtype="8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25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0" animBg="1"/>
      <p:bldP spid="36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8" grpId="0" animBg="1"/>
      <p:bldP spid="39" grpId="0" animBg="1"/>
      <p:bldP spid="44" grpId="0" animBg="1"/>
      <p:bldP spid="46" grpId="0" animBg="1"/>
      <p:bldP spid="48" grpId="0" animBg="1"/>
      <p:bldP spid="53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4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0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1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3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4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5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6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7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8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9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テキスト プレースホルダー 12"/>
          <p:cNvSpPr>
            <a:spLocks noGrp="1"/>
          </p:cNvSpPr>
          <p:nvPr>
            <p:ph type="body" sz="quarter" idx="12" hasCustomPrompt="1"/>
          </p:nvPr>
        </p:nvSpPr>
        <p:spPr>
          <a:xfrm>
            <a:off x="2322095" y="3821588"/>
            <a:ext cx="13643811" cy="3568017"/>
          </a:xfrm>
        </p:spPr>
        <p:txBody>
          <a:bodyPr anchor="ctr">
            <a:normAutofit/>
          </a:bodyPr>
          <a:lstStyle>
            <a:lvl1pPr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940341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>
        <p:tmplLst>
          <p:tmpl>
            <p:tnLst>
              <p:par>
                <p:cTn presetID="22" presetClass="entr" presetSubtype="8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, Captions &amp;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7" name="テキスト プレースホルダー 12"/>
          <p:cNvSpPr>
            <a:spLocks noGrp="1"/>
          </p:cNvSpPr>
          <p:nvPr>
            <p:ph type="body" sz="quarter" idx="12" hasCustomPrompt="1"/>
          </p:nvPr>
        </p:nvSpPr>
        <p:spPr>
          <a:xfrm>
            <a:off x="1122885" y="6780058"/>
            <a:ext cx="3689747" cy="1716691"/>
          </a:xfrm>
        </p:spPr>
        <p:txBody>
          <a:bodyPr>
            <a:normAutofit/>
          </a:bodyPr>
          <a:lstStyle>
            <a:lvl1pPr algn="ctr"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8" name="テキスト プレースホルダー 12"/>
          <p:cNvSpPr>
            <a:spLocks noGrp="1"/>
          </p:cNvSpPr>
          <p:nvPr>
            <p:ph type="body" sz="quarter" idx="13" hasCustomPrompt="1"/>
          </p:nvPr>
        </p:nvSpPr>
        <p:spPr>
          <a:xfrm>
            <a:off x="1122885" y="5838863"/>
            <a:ext cx="3689747" cy="747032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/>
              <a:t>Caption Goes Here</a:t>
            </a:r>
            <a:endParaRPr kumimoji="1" lang="ja-JP" altLang="en-US" dirty="0"/>
          </a:p>
        </p:txBody>
      </p:sp>
      <p:sp>
        <p:nvSpPr>
          <p:cNvPr id="39" name="正方形/長方形 38"/>
          <p:cNvSpPr/>
          <p:nvPr userDrawn="1"/>
        </p:nvSpPr>
        <p:spPr>
          <a:xfrm>
            <a:off x="2053809" y="6555903"/>
            <a:ext cx="1827899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5" name="図プレースホルダー 64"/>
          <p:cNvSpPr>
            <a:spLocks noGrp="1"/>
          </p:cNvSpPr>
          <p:nvPr>
            <p:ph type="pic" sz="quarter" idx="43" hasCustomPrompt="1"/>
          </p:nvPr>
        </p:nvSpPr>
        <p:spPr>
          <a:xfrm>
            <a:off x="1523643" y="2731688"/>
            <a:ext cx="2888231" cy="2886903"/>
          </a:xfrm>
          <a:solidFill>
            <a:schemeClr val="accent1">
              <a:lumMod val="20000"/>
              <a:lumOff val="80000"/>
            </a:schemeClr>
          </a:solidFill>
          <a:ln w="57150">
            <a:solidFill>
              <a:schemeClr val="bg1"/>
            </a:solidFill>
          </a:ln>
          <a:effectLst>
            <a:outerShdw sx="102000" sy="102000" algn="ctr" rotWithShape="0">
              <a:prstClr val="black">
                <a:alpha val="15000"/>
              </a:prstClr>
            </a:outerShdw>
          </a:effectLst>
        </p:spPr>
        <p:txBody>
          <a:bodyPr/>
          <a:lstStyle>
            <a:lvl1pPr>
              <a:defRPr sz="1800" baseline="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  <p:sp>
        <p:nvSpPr>
          <p:cNvPr id="66" name="図プレースホルダー 64"/>
          <p:cNvSpPr>
            <a:spLocks noGrp="1"/>
          </p:cNvSpPr>
          <p:nvPr>
            <p:ph type="pic" sz="quarter" idx="44" hasCustomPrompt="1"/>
          </p:nvPr>
        </p:nvSpPr>
        <p:spPr>
          <a:xfrm>
            <a:off x="5750674" y="2731688"/>
            <a:ext cx="2888231" cy="2886903"/>
          </a:xfrm>
          <a:solidFill>
            <a:schemeClr val="accent2">
              <a:lumMod val="20000"/>
              <a:lumOff val="80000"/>
            </a:schemeClr>
          </a:solidFill>
          <a:ln w="57150">
            <a:solidFill>
              <a:schemeClr val="bg1"/>
            </a:solidFill>
          </a:ln>
          <a:effectLst>
            <a:outerShdw sx="102000" sy="102000" algn="ctr" rotWithShape="0">
              <a:prstClr val="black">
                <a:alpha val="15000"/>
              </a:prstClr>
            </a:outerShdw>
          </a:effectLst>
        </p:spPr>
        <p:txBody>
          <a:bodyPr>
            <a:normAutofit/>
          </a:bodyPr>
          <a:lstStyle>
            <a:lvl1pPr marL="0" marR="0" indent="0" algn="l" defTabSz="1371417" rtl="0" eaLnBrk="1" fontAlgn="auto" latinLnBrk="0" hangingPunct="1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67" name="図プレースホルダー 64"/>
          <p:cNvSpPr>
            <a:spLocks noGrp="1"/>
          </p:cNvSpPr>
          <p:nvPr>
            <p:ph type="pic" sz="quarter" idx="45" hasCustomPrompt="1"/>
          </p:nvPr>
        </p:nvSpPr>
        <p:spPr>
          <a:xfrm>
            <a:off x="9977705" y="2731688"/>
            <a:ext cx="2888231" cy="2886903"/>
          </a:xfrm>
          <a:solidFill>
            <a:schemeClr val="accent3">
              <a:lumMod val="20000"/>
              <a:lumOff val="80000"/>
            </a:schemeClr>
          </a:solidFill>
          <a:ln w="57150">
            <a:solidFill>
              <a:schemeClr val="bg1"/>
            </a:solidFill>
          </a:ln>
          <a:effectLst>
            <a:outerShdw sx="102000" sy="102000" algn="ctr" rotWithShape="0">
              <a:prstClr val="black">
                <a:alpha val="15000"/>
              </a:prstClr>
            </a:outerShdw>
          </a:effectLst>
        </p:spPr>
        <p:txBody>
          <a:bodyPr>
            <a:normAutofit/>
          </a:bodyPr>
          <a:lstStyle>
            <a:lvl1pPr marL="0" marR="0" indent="0" algn="l" defTabSz="1371417" rtl="0" eaLnBrk="1" fontAlgn="auto" latinLnBrk="0" hangingPunct="1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68" name="図プレースホルダー 64"/>
          <p:cNvSpPr>
            <a:spLocks noGrp="1"/>
          </p:cNvSpPr>
          <p:nvPr>
            <p:ph type="pic" sz="quarter" idx="46" hasCustomPrompt="1"/>
          </p:nvPr>
        </p:nvSpPr>
        <p:spPr>
          <a:xfrm>
            <a:off x="14204736" y="2731688"/>
            <a:ext cx="2888231" cy="2886903"/>
          </a:xfrm>
          <a:solidFill>
            <a:schemeClr val="accent5">
              <a:lumMod val="20000"/>
              <a:lumOff val="80000"/>
            </a:schemeClr>
          </a:solidFill>
          <a:ln w="57150">
            <a:solidFill>
              <a:schemeClr val="bg1"/>
            </a:solidFill>
          </a:ln>
          <a:effectLst>
            <a:outerShdw sx="102000" sy="102000" algn="ctr" rotWithShape="0">
              <a:prstClr val="black">
                <a:alpha val="15000"/>
              </a:prstClr>
            </a:outerShdw>
          </a:effectLst>
        </p:spPr>
        <p:txBody>
          <a:bodyPr>
            <a:normAutofit/>
          </a:bodyPr>
          <a:lstStyle>
            <a:lvl1pPr marL="0" marR="0" indent="0" algn="l" defTabSz="1371417" rtl="0" eaLnBrk="1" fontAlgn="auto" latinLnBrk="0" hangingPunct="1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72" name="テキスト プレースホルダー 12"/>
          <p:cNvSpPr>
            <a:spLocks noGrp="1"/>
          </p:cNvSpPr>
          <p:nvPr>
            <p:ph type="body" sz="quarter" idx="47" hasCustomPrompt="1"/>
          </p:nvPr>
        </p:nvSpPr>
        <p:spPr>
          <a:xfrm>
            <a:off x="5349916" y="6780058"/>
            <a:ext cx="3689747" cy="1716691"/>
          </a:xfrm>
        </p:spPr>
        <p:txBody>
          <a:bodyPr>
            <a:normAutofit/>
          </a:bodyPr>
          <a:lstStyle>
            <a:lvl1pPr algn="ctr"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3" name="テキスト プレースホルダー 12"/>
          <p:cNvSpPr>
            <a:spLocks noGrp="1"/>
          </p:cNvSpPr>
          <p:nvPr>
            <p:ph type="body" sz="quarter" idx="48" hasCustomPrompt="1"/>
          </p:nvPr>
        </p:nvSpPr>
        <p:spPr>
          <a:xfrm>
            <a:off x="5349916" y="5838863"/>
            <a:ext cx="3689747" cy="747032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74" name="正方形/長方形 73"/>
          <p:cNvSpPr/>
          <p:nvPr userDrawn="1"/>
        </p:nvSpPr>
        <p:spPr>
          <a:xfrm>
            <a:off x="6280840" y="6555903"/>
            <a:ext cx="1827899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5" name="テキスト プレースホルダー 12"/>
          <p:cNvSpPr>
            <a:spLocks noGrp="1"/>
          </p:cNvSpPr>
          <p:nvPr>
            <p:ph type="body" sz="quarter" idx="49" hasCustomPrompt="1"/>
          </p:nvPr>
        </p:nvSpPr>
        <p:spPr>
          <a:xfrm>
            <a:off x="9576947" y="6780058"/>
            <a:ext cx="3689747" cy="1716691"/>
          </a:xfrm>
        </p:spPr>
        <p:txBody>
          <a:bodyPr>
            <a:normAutofit/>
          </a:bodyPr>
          <a:lstStyle>
            <a:lvl1pPr algn="ctr"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6" name="テキスト プレースホルダー 12"/>
          <p:cNvSpPr>
            <a:spLocks noGrp="1"/>
          </p:cNvSpPr>
          <p:nvPr>
            <p:ph type="body" sz="quarter" idx="50" hasCustomPrompt="1"/>
          </p:nvPr>
        </p:nvSpPr>
        <p:spPr>
          <a:xfrm>
            <a:off x="9576947" y="5838863"/>
            <a:ext cx="3689747" cy="747032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77" name="正方形/長方形 76"/>
          <p:cNvSpPr/>
          <p:nvPr userDrawn="1"/>
        </p:nvSpPr>
        <p:spPr>
          <a:xfrm>
            <a:off x="10507871" y="6555903"/>
            <a:ext cx="1827899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8" name="テキスト プレースホルダー 12"/>
          <p:cNvSpPr>
            <a:spLocks noGrp="1"/>
          </p:cNvSpPr>
          <p:nvPr>
            <p:ph type="body" sz="quarter" idx="51" hasCustomPrompt="1"/>
          </p:nvPr>
        </p:nvSpPr>
        <p:spPr>
          <a:xfrm>
            <a:off x="13803978" y="6780058"/>
            <a:ext cx="3689747" cy="1716691"/>
          </a:xfrm>
        </p:spPr>
        <p:txBody>
          <a:bodyPr>
            <a:normAutofit/>
          </a:bodyPr>
          <a:lstStyle>
            <a:lvl1pPr algn="ctr"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9" name="テキスト プレースホルダー 12"/>
          <p:cNvSpPr>
            <a:spLocks noGrp="1"/>
          </p:cNvSpPr>
          <p:nvPr>
            <p:ph type="body" sz="quarter" idx="52" hasCustomPrompt="1"/>
          </p:nvPr>
        </p:nvSpPr>
        <p:spPr>
          <a:xfrm>
            <a:off x="13803978" y="5838863"/>
            <a:ext cx="3689747" cy="747032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80" name="正方形/長方形 79"/>
          <p:cNvSpPr/>
          <p:nvPr userDrawn="1"/>
        </p:nvSpPr>
        <p:spPr>
          <a:xfrm>
            <a:off x="14734902" y="6555903"/>
            <a:ext cx="1827899" cy="7200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9015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1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600"/>
                            </p:stCondLst>
                            <p:childTnLst>
                              <p:par>
                                <p:cTn id="2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100"/>
                            </p:stCondLst>
                            <p:childTnLst>
                              <p:par>
                                <p:cTn id="26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7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200"/>
                            </p:stCondLst>
                            <p:childTnLst>
                              <p:par>
                                <p:cTn id="3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700"/>
                            </p:stCondLst>
                            <p:childTnLst>
                              <p:par>
                                <p:cTn id="43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300"/>
                            </p:stCondLst>
                            <p:childTnLst>
                              <p:par>
                                <p:cTn id="5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800"/>
                            </p:stCondLst>
                            <p:childTnLst>
                              <p:par>
                                <p:cTn id="56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300"/>
                            </p:stCondLst>
                            <p:childTnLst>
                              <p:par>
                                <p:cTn id="60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900"/>
                            </p:stCondLst>
                            <p:childTnLst>
                              <p:par>
                                <p:cTn id="6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9" grpId="0" animBg="1"/>
      <p:bldP spid="65" grpId="0" animBg="1"/>
      <p:bldP spid="66" grpId="0" animBg="1"/>
      <p:bldP spid="67" grpId="0" animBg="1"/>
      <p:bldP spid="68" grpId="0" animBg="1"/>
      <p:bldP spid="72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3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4" grpId="0" animBg="1"/>
      <p:bldP spid="75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6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7" grpId="0" animBg="1"/>
      <p:bldP spid="78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9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0" grpId="0" animBg="1"/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 Images,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8" name="テキスト プレースホルダー 12"/>
          <p:cNvSpPr>
            <a:spLocks noGrp="1"/>
          </p:cNvSpPr>
          <p:nvPr>
            <p:ph type="body" sz="quarter" idx="13" hasCustomPrompt="1"/>
          </p:nvPr>
        </p:nvSpPr>
        <p:spPr>
          <a:xfrm>
            <a:off x="934199" y="4706921"/>
            <a:ext cx="3689747" cy="747032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Caption</a:t>
            </a:r>
            <a:r>
              <a:rPr kumimoji="1" lang="ja-JP" altLang="en-US" dirty="0"/>
              <a:t> </a:t>
            </a:r>
            <a:r>
              <a:rPr kumimoji="1" lang="en-US" altLang="ja-JP" dirty="0"/>
              <a:t>Goes</a:t>
            </a:r>
            <a:r>
              <a:rPr kumimoji="1" lang="ja-JP" altLang="en-US" dirty="0"/>
              <a:t> </a:t>
            </a:r>
            <a:r>
              <a:rPr kumimoji="1" lang="en-US" altLang="ja-JP" dirty="0"/>
              <a:t>Here</a:t>
            </a:r>
            <a:endParaRPr kumimoji="1" lang="ja-JP" altLang="en-US" dirty="0"/>
          </a:p>
        </p:txBody>
      </p:sp>
      <p:sp>
        <p:nvSpPr>
          <p:cNvPr id="65" name="図プレースホルダー 64"/>
          <p:cNvSpPr>
            <a:spLocks noGrp="1"/>
          </p:cNvSpPr>
          <p:nvPr>
            <p:ph type="pic" sz="quarter" idx="43" hasCustomPrompt="1"/>
          </p:nvPr>
        </p:nvSpPr>
        <p:spPr>
          <a:xfrm>
            <a:off x="1484558" y="2119084"/>
            <a:ext cx="2589028" cy="2587837"/>
          </a:xfrm>
          <a:solidFill>
            <a:schemeClr val="accent1">
              <a:lumMod val="20000"/>
              <a:lumOff val="80000"/>
            </a:schemeClr>
          </a:solidFill>
          <a:ln w="57150">
            <a:solidFill>
              <a:schemeClr val="bg1"/>
            </a:solidFill>
          </a:ln>
          <a:effectLst>
            <a:outerShdw sx="102000" sy="102000" algn="ctr" rotWithShape="0">
              <a:prstClr val="black">
                <a:alpha val="15000"/>
              </a:prstClr>
            </a:outerShdw>
          </a:effectLst>
        </p:spPr>
        <p:txBody>
          <a:bodyPr/>
          <a:lstStyle>
            <a:lvl1pPr>
              <a:defRPr sz="1800" baseline="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  <p:sp>
        <p:nvSpPr>
          <p:cNvPr id="66" name="図プレースホルダー 64"/>
          <p:cNvSpPr>
            <a:spLocks noGrp="1"/>
          </p:cNvSpPr>
          <p:nvPr>
            <p:ph type="pic" sz="quarter" idx="44" hasCustomPrompt="1"/>
          </p:nvPr>
        </p:nvSpPr>
        <p:spPr>
          <a:xfrm>
            <a:off x="5711589" y="2119084"/>
            <a:ext cx="2589028" cy="2587837"/>
          </a:xfrm>
          <a:solidFill>
            <a:schemeClr val="accent2">
              <a:lumMod val="20000"/>
              <a:lumOff val="80000"/>
            </a:schemeClr>
          </a:solidFill>
          <a:ln w="57150">
            <a:solidFill>
              <a:schemeClr val="bg1"/>
            </a:solidFill>
          </a:ln>
          <a:effectLst>
            <a:outerShdw sx="102000" sy="102000" algn="ctr" rotWithShape="0">
              <a:prstClr val="black">
                <a:alpha val="15000"/>
              </a:prstClr>
            </a:outerShdw>
          </a:effectLst>
        </p:spPr>
        <p:txBody>
          <a:bodyPr>
            <a:normAutofit/>
          </a:bodyPr>
          <a:lstStyle>
            <a:lvl1pPr marL="0" marR="0" indent="0" algn="l" defTabSz="1371417" rtl="0" eaLnBrk="1" fontAlgn="auto" latinLnBrk="0" hangingPunct="1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67" name="図プレースホルダー 64"/>
          <p:cNvSpPr>
            <a:spLocks noGrp="1"/>
          </p:cNvSpPr>
          <p:nvPr>
            <p:ph type="pic" sz="quarter" idx="45" hasCustomPrompt="1"/>
          </p:nvPr>
        </p:nvSpPr>
        <p:spPr>
          <a:xfrm>
            <a:off x="9938620" y="2119084"/>
            <a:ext cx="2589028" cy="2587837"/>
          </a:xfrm>
          <a:solidFill>
            <a:schemeClr val="accent3">
              <a:lumMod val="20000"/>
              <a:lumOff val="80000"/>
            </a:schemeClr>
          </a:solidFill>
          <a:ln w="57150">
            <a:solidFill>
              <a:schemeClr val="bg1"/>
            </a:solidFill>
          </a:ln>
          <a:effectLst>
            <a:outerShdw sx="102000" sy="102000" algn="ctr" rotWithShape="0">
              <a:prstClr val="black">
                <a:alpha val="15000"/>
              </a:prstClr>
            </a:outerShdw>
          </a:effectLst>
        </p:spPr>
        <p:txBody>
          <a:bodyPr>
            <a:normAutofit/>
          </a:bodyPr>
          <a:lstStyle>
            <a:lvl1pPr marL="0" marR="0" indent="0" algn="l" defTabSz="1371417" rtl="0" eaLnBrk="1" fontAlgn="auto" latinLnBrk="0" hangingPunct="1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68" name="図プレースホルダー 64"/>
          <p:cNvSpPr>
            <a:spLocks noGrp="1"/>
          </p:cNvSpPr>
          <p:nvPr>
            <p:ph type="pic" sz="quarter" idx="46" hasCustomPrompt="1"/>
          </p:nvPr>
        </p:nvSpPr>
        <p:spPr>
          <a:xfrm>
            <a:off x="14165651" y="2119084"/>
            <a:ext cx="2589028" cy="2587837"/>
          </a:xfrm>
          <a:solidFill>
            <a:schemeClr val="accent5">
              <a:lumMod val="20000"/>
              <a:lumOff val="80000"/>
            </a:schemeClr>
          </a:solidFill>
          <a:ln w="57150">
            <a:solidFill>
              <a:schemeClr val="bg1"/>
            </a:solidFill>
          </a:ln>
          <a:effectLst>
            <a:outerShdw sx="102000" sy="102000" algn="ctr" rotWithShape="0">
              <a:prstClr val="black">
                <a:alpha val="15000"/>
              </a:prstClr>
            </a:outerShdw>
          </a:effectLst>
        </p:spPr>
        <p:txBody>
          <a:bodyPr>
            <a:normAutofit/>
          </a:bodyPr>
          <a:lstStyle>
            <a:lvl1pPr marL="0" marR="0" indent="0" algn="l" defTabSz="1371417" rtl="0" eaLnBrk="1" fontAlgn="auto" latinLnBrk="0" hangingPunct="1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73" name="テキスト プレースホルダー 12"/>
          <p:cNvSpPr>
            <a:spLocks noGrp="1"/>
          </p:cNvSpPr>
          <p:nvPr>
            <p:ph type="body" sz="quarter" idx="48" hasCustomPrompt="1"/>
          </p:nvPr>
        </p:nvSpPr>
        <p:spPr>
          <a:xfrm>
            <a:off x="5161230" y="4706921"/>
            <a:ext cx="3689747" cy="747032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Caption</a:t>
            </a:r>
            <a:r>
              <a:rPr kumimoji="1" lang="ja-JP" altLang="en-US" dirty="0"/>
              <a:t> </a:t>
            </a:r>
            <a:r>
              <a:rPr kumimoji="1" lang="en-US" altLang="ja-JP" dirty="0"/>
              <a:t>Goes</a:t>
            </a:r>
            <a:r>
              <a:rPr kumimoji="1" lang="ja-JP" altLang="en-US" dirty="0"/>
              <a:t> </a:t>
            </a:r>
            <a:r>
              <a:rPr kumimoji="1" lang="en-US" altLang="ja-JP" dirty="0"/>
              <a:t>Here</a:t>
            </a:r>
            <a:endParaRPr kumimoji="1" lang="ja-JP" altLang="en-US" dirty="0"/>
          </a:p>
        </p:txBody>
      </p:sp>
      <p:sp>
        <p:nvSpPr>
          <p:cNvPr id="76" name="テキスト プレースホルダー 12"/>
          <p:cNvSpPr>
            <a:spLocks noGrp="1"/>
          </p:cNvSpPr>
          <p:nvPr>
            <p:ph type="body" sz="quarter" idx="50" hasCustomPrompt="1"/>
          </p:nvPr>
        </p:nvSpPr>
        <p:spPr>
          <a:xfrm>
            <a:off x="9388261" y="4706921"/>
            <a:ext cx="3689747" cy="747032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Caption</a:t>
            </a:r>
            <a:r>
              <a:rPr kumimoji="1" lang="ja-JP" altLang="en-US" dirty="0"/>
              <a:t> </a:t>
            </a:r>
            <a:r>
              <a:rPr kumimoji="1" lang="en-US" altLang="ja-JP" dirty="0"/>
              <a:t>Goes</a:t>
            </a:r>
            <a:r>
              <a:rPr kumimoji="1" lang="ja-JP" altLang="en-US" dirty="0"/>
              <a:t> </a:t>
            </a:r>
            <a:r>
              <a:rPr kumimoji="1" lang="en-US" altLang="ja-JP" dirty="0"/>
              <a:t>Here</a:t>
            </a:r>
            <a:endParaRPr kumimoji="1" lang="ja-JP" altLang="en-US" dirty="0"/>
          </a:p>
        </p:txBody>
      </p:sp>
      <p:sp>
        <p:nvSpPr>
          <p:cNvPr id="79" name="テキスト プレースホルダー 12"/>
          <p:cNvSpPr>
            <a:spLocks noGrp="1"/>
          </p:cNvSpPr>
          <p:nvPr>
            <p:ph type="body" sz="quarter" idx="52" hasCustomPrompt="1"/>
          </p:nvPr>
        </p:nvSpPr>
        <p:spPr>
          <a:xfrm>
            <a:off x="13615292" y="4706921"/>
            <a:ext cx="3689747" cy="747032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Caption</a:t>
            </a:r>
            <a:r>
              <a:rPr kumimoji="1" lang="ja-JP" altLang="en-US" dirty="0"/>
              <a:t> </a:t>
            </a:r>
            <a:r>
              <a:rPr kumimoji="1" lang="en-US" altLang="ja-JP" dirty="0"/>
              <a:t>Goes</a:t>
            </a:r>
            <a:r>
              <a:rPr kumimoji="1" lang="ja-JP" altLang="en-US" dirty="0"/>
              <a:t> </a:t>
            </a:r>
            <a:r>
              <a:rPr kumimoji="1" lang="en-US" altLang="ja-JP" dirty="0"/>
              <a:t>Here</a:t>
            </a:r>
            <a:endParaRPr kumimoji="1" lang="ja-JP" altLang="en-US" dirty="0"/>
          </a:p>
        </p:txBody>
      </p:sp>
      <p:sp>
        <p:nvSpPr>
          <p:cNvPr id="29" name="テキスト プレースホルダー 12"/>
          <p:cNvSpPr>
            <a:spLocks noGrp="1"/>
          </p:cNvSpPr>
          <p:nvPr>
            <p:ph type="body" sz="quarter" idx="53" hasCustomPrompt="1"/>
          </p:nvPr>
        </p:nvSpPr>
        <p:spPr>
          <a:xfrm>
            <a:off x="934199" y="8447406"/>
            <a:ext cx="3689747" cy="747032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Caption</a:t>
            </a:r>
            <a:r>
              <a:rPr kumimoji="1" lang="ja-JP" altLang="en-US" dirty="0"/>
              <a:t> </a:t>
            </a:r>
            <a:r>
              <a:rPr kumimoji="1" lang="en-US" altLang="ja-JP" dirty="0"/>
              <a:t>Goes</a:t>
            </a:r>
            <a:r>
              <a:rPr kumimoji="1" lang="ja-JP" altLang="en-US" dirty="0"/>
              <a:t> </a:t>
            </a:r>
            <a:r>
              <a:rPr kumimoji="1" lang="en-US" altLang="ja-JP" dirty="0"/>
              <a:t>Here</a:t>
            </a:r>
            <a:endParaRPr kumimoji="1" lang="ja-JP" altLang="en-US" dirty="0"/>
          </a:p>
        </p:txBody>
      </p:sp>
      <p:sp>
        <p:nvSpPr>
          <p:cNvPr id="30" name="図プレースホルダー 64"/>
          <p:cNvSpPr>
            <a:spLocks noGrp="1"/>
          </p:cNvSpPr>
          <p:nvPr>
            <p:ph type="pic" sz="quarter" idx="54" hasCustomPrompt="1"/>
          </p:nvPr>
        </p:nvSpPr>
        <p:spPr>
          <a:xfrm>
            <a:off x="1484558" y="5859569"/>
            <a:ext cx="2589028" cy="2587837"/>
          </a:xfrm>
          <a:solidFill>
            <a:schemeClr val="accent1">
              <a:lumMod val="20000"/>
              <a:lumOff val="80000"/>
            </a:schemeClr>
          </a:solidFill>
          <a:ln w="57150">
            <a:solidFill>
              <a:schemeClr val="bg1"/>
            </a:solidFill>
          </a:ln>
          <a:effectLst>
            <a:outerShdw sx="102000" sy="102000" algn="ctr" rotWithShape="0">
              <a:prstClr val="black">
                <a:alpha val="15000"/>
              </a:prstClr>
            </a:outerShdw>
          </a:effectLst>
        </p:spPr>
        <p:txBody>
          <a:bodyPr/>
          <a:lstStyle>
            <a:lvl1pPr>
              <a:defRPr sz="1800" baseline="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  <p:sp>
        <p:nvSpPr>
          <p:cNvPr id="31" name="図プレースホルダー 64"/>
          <p:cNvSpPr>
            <a:spLocks noGrp="1"/>
          </p:cNvSpPr>
          <p:nvPr>
            <p:ph type="pic" sz="quarter" idx="55" hasCustomPrompt="1"/>
          </p:nvPr>
        </p:nvSpPr>
        <p:spPr>
          <a:xfrm>
            <a:off x="5711589" y="5859569"/>
            <a:ext cx="2589028" cy="2587837"/>
          </a:xfrm>
          <a:solidFill>
            <a:schemeClr val="accent2">
              <a:lumMod val="20000"/>
              <a:lumOff val="80000"/>
            </a:schemeClr>
          </a:solidFill>
          <a:ln w="57150">
            <a:solidFill>
              <a:schemeClr val="bg1"/>
            </a:solidFill>
          </a:ln>
          <a:effectLst>
            <a:outerShdw sx="102000" sy="102000" algn="ctr" rotWithShape="0">
              <a:prstClr val="black">
                <a:alpha val="15000"/>
              </a:prstClr>
            </a:outerShdw>
          </a:effectLst>
        </p:spPr>
        <p:txBody>
          <a:bodyPr>
            <a:normAutofit/>
          </a:bodyPr>
          <a:lstStyle>
            <a:lvl1pPr marL="0" marR="0" indent="0" algn="l" defTabSz="1371417" rtl="0" eaLnBrk="1" fontAlgn="auto" latinLnBrk="0" hangingPunct="1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32" name="図プレースホルダー 64"/>
          <p:cNvSpPr>
            <a:spLocks noGrp="1"/>
          </p:cNvSpPr>
          <p:nvPr>
            <p:ph type="pic" sz="quarter" idx="56" hasCustomPrompt="1"/>
          </p:nvPr>
        </p:nvSpPr>
        <p:spPr>
          <a:xfrm>
            <a:off x="9938620" y="5859569"/>
            <a:ext cx="2589028" cy="2587837"/>
          </a:xfrm>
          <a:solidFill>
            <a:schemeClr val="accent3">
              <a:lumMod val="20000"/>
              <a:lumOff val="80000"/>
            </a:schemeClr>
          </a:solidFill>
          <a:ln w="57150">
            <a:solidFill>
              <a:schemeClr val="bg1"/>
            </a:solidFill>
          </a:ln>
          <a:effectLst>
            <a:outerShdw sx="102000" sy="102000" algn="ctr" rotWithShape="0">
              <a:prstClr val="black">
                <a:alpha val="15000"/>
              </a:prstClr>
            </a:outerShdw>
          </a:effectLst>
        </p:spPr>
        <p:txBody>
          <a:bodyPr>
            <a:normAutofit/>
          </a:bodyPr>
          <a:lstStyle>
            <a:lvl1pPr marL="0" marR="0" indent="0" algn="l" defTabSz="1371417" rtl="0" eaLnBrk="1" fontAlgn="auto" latinLnBrk="0" hangingPunct="1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33" name="図プレースホルダー 64"/>
          <p:cNvSpPr>
            <a:spLocks noGrp="1"/>
          </p:cNvSpPr>
          <p:nvPr>
            <p:ph type="pic" sz="quarter" idx="57" hasCustomPrompt="1"/>
          </p:nvPr>
        </p:nvSpPr>
        <p:spPr>
          <a:xfrm>
            <a:off x="14165651" y="5859569"/>
            <a:ext cx="2589028" cy="2587837"/>
          </a:xfrm>
          <a:solidFill>
            <a:schemeClr val="accent5">
              <a:lumMod val="20000"/>
              <a:lumOff val="80000"/>
            </a:schemeClr>
          </a:solidFill>
          <a:ln w="57150">
            <a:solidFill>
              <a:schemeClr val="bg1"/>
            </a:solidFill>
          </a:ln>
          <a:effectLst>
            <a:outerShdw sx="102000" sy="102000" algn="ctr" rotWithShape="0">
              <a:prstClr val="black">
                <a:alpha val="15000"/>
              </a:prstClr>
            </a:outerShdw>
          </a:effectLst>
        </p:spPr>
        <p:txBody>
          <a:bodyPr>
            <a:normAutofit/>
          </a:bodyPr>
          <a:lstStyle>
            <a:lvl1pPr marL="0" marR="0" indent="0" algn="l" defTabSz="1371417" rtl="0" eaLnBrk="1" fontAlgn="auto" latinLnBrk="0" hangingPunct="1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34" name="テキスト プレースホルダー 12"/>
          <p:cNvSpPr>
            <a:spLocks noGrp="1"/>
          </p:cNvSpPr>
          <p:nvPr>
            <p:ph type="body" sz="quarter" idx="58" hasCustomPrompt="1"/>
          </p:nvPr>
        </p:nvSpPr>
        <p:spPr>
          <a:xfrm>
            <a:off x="5161230" y="8447406"/>
            <a:ext cx="3689747" cy="747032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Caption</a:t>
            </a:r>
            <a:r>
              <a:rPr kumimoji="1" lang="ja-JP" altLang="en-US" dirty="0"/>
              <a:t> </a:t>
            </a:r>
            <a:r>
              <a:rPr kumimoji="1" lang="en-US" altLang="ja-JP" dirty="0"/>
              <a:t>Goes</a:t>
            </a:r>
            <a:r>
              <a:rPr kumimoji="1" lang="ja-JP" altLang="en-US" dirty="0"/>
              <a:t> </a:t>
            </a:r>
            <a:r>
              <a:rPr kumimoji="1" lang="en-US" altLang="ja-JP" dirty="0"/>
              <a:t>Here</a:t>
            </a:r>
            <a:endParaRPr kumimoji="1" lang="ja-JP" altLang="en-US" dirty="0"/>
          </a:p>
        </p:txBody>
      </p:sp>
      <p:sp>
        <p:nvSpPr>
          <p:cNvPr id="35" name="テキスト プレースホルダー 12"/>
          <p:cNvSpPr>
            <a:spLocks noGrp="1"/>
          </p:cNvSpPr>
          <p:nvPr>
            <p:ph type="body" sz="quarter" idx="59" hasCustomPrompt="1"/>
          </p:nvPr>
        </p:nvSpPr>
        <p:spPr>
          <a:xfrm>
            <a:off x="9388261" y="8447406"/>
            <a:ext cx="3689747" cy="747032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Caption</a:t>
            </a:r>
            <a:r>
              <a:rPr kumimoji="1" lang="ja-JP" altLang="en-US" dirty="0"/>
              <a:t> </a:t>
            </a:r>
            <a:r>
              <a:rPr kumimoji="1" lang="en-US" altLang="ja-JP" dirty="0"/>
              <a:t>Goes</a:t>
            </a:r>
            <a:r>
              <a:rPr kumimoji="1" lang="ja-JP" altLang="en-US" dirty="0"/>
              <a:t> </a:t>
            </a:r>
            <a:r>
              <a:rPr kumimoji="1" lang="en-US" altLang="ja-JP" dirty="0"/>
              <a:t>Here</a:t>
            </a:r>
            <a:endParaRPr kumimoji="1" lang="ja-JP" altLang="en-US" dirty="0"/>
          </a:p>
        </p:txBody>
      </p:sp>
      <p:sp>
        <p:nvSpPr>
          <p:cNvPr id="36" name="テキスト プレースホルダー 12"/>
          <p:cNvSpPr>
            <a:spLocks noGrp="1"/>
          </p:cNvSpPr>
          <p:nvPr>
            <p:ph type="body" sz="quarter" idx="60" hasCustomPrompt="1"/>
          </p:nvPr>
        </p:nvSpPr>
        <p:spPr>
          <a:xfrm>
            <a:off x="13615292" y="8447406"/>
            <a:ext cx="3689747" cy="747032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Caption</a:t>
            </a:r>
            <a:r>
              <a:rPr kumimoji="1" lang="ja-JP" altLang="en-US" dirty="0"/>
              <a:t> </a:t>
            </a:r>
            <a:r>
              <a:rPr kumimoji="1" lang="en-US" altLang="ja-JP" dirty="0"/>
              <a:t>Goes</a:t>
            </a:r>
            <a:r>
              <a:rPr kumimoji="1" lang="ja-JP" altLang="en-US" dirty="0"/>
              <a:t> </a:t>
            </a:r>
            <a:r>
              <a:rPr kumimoji="1" lang="en-US" altLang="ja-JP" dirty="0"/>
              <a:t>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801619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500"/>
                            </p:stCondLst>
                            <p:childTnLst>
                              <p:par>
                                <p:cTn id="4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0"/>
                            </p:stCondLst>
                            <p:childTnLst>
                              <p:par>
                                <p:cTn id="5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500"/>
                            </p:stCondLst>
                            <p:childTnLst>
                              <p:par>
                                <p:cTn id="5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6000"/>
                            </p:stCondLst>
                            <p:childTnLst>
                              <p:par>
                                <p:cTn id="5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6500"/>
                            </p:stCondLst>
                            <p:childTnLst>
                              <p:par>
                                <p:cTn id="63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7000"/>
                            </p:stCondLst>
                            <p:childTnLst>
                              <p:par>
                                <p:cTn id="68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7500"/>
                            </p:stCondLst>
                            <p:childTnLst>
                              <p:par>
                                <p:cTn id="72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5" grpId="0" animBg="1"/>
      <p:bldP spid="66" grpId="0" animBg="1"/>
      <p:bldP spid="67" grpId="0" animBg="1"/>
      <p:bldP spid="68" grpId="0" animBg="1"/>
      <p:bldP spid="73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6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9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 animBg="1"/>
      <p:bldP spid="31" grpId="0" animBg="1"/>
      <p:bldP spid="32" grpId="0" animBg="1"/>
      <p:bldP spid="33" grpId="0" animBg="1"/>
      <p:bldP spid="34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3239" userDrawn="1">
          <p15:clr>
            <a:srgbClr val="FBAE40"/>
          </p15:clr>
        </p15:guide>
        <p15:guide id="2" pos="5760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, Captions &amp;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7" name="テキスト プレースホルダー 12"/>
          <p:cNvSpPr>
            <a:spLocks noGrp="1"/>
          </p:cNvSpPr>
          <p:nvPr>
            <p:ph type="body" sz="quarter" idx="12" hasCustomPrompt="1"/>
          </p:nvPr>
        </p:nvSpPr>
        <p:spPr>
          <a:xfrm>
            <a:off x="1886770" y="6780058"/>
            <a:ext cx="4510967" cy="1716691"/>
          </a:xfrm>
        </p:spPr>
        <p:txBody>
          <a:bodyPr>
            <a:normAutofit/>
          </a:bodyPr>
          <a:lstStyle>
            <a:lvl1pPr algn="ctr"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8" name="テキスト プレースホルダー 12"/>
          <p:cNvSpPr>
            <a:spLocks noGrp="1"/>
          </p:cNvSpPr>
          <p:nvPr>
            <p:ph type="body" sz="quarter" idx="13" hasCustomPrompt="1"/>
          </p:nvPr>
        </p:nvSpPr>
        <p:spPr>
          <a:xfrm>
            <a:off x="1886770" y="5838863"/>
            <a:ext cx="4510967" cy="747032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39" name="正方形/長方形 38"/>
          <p:cNvSpPr/>
          <p:nvPr userDrawn="1"/>
        </p:nvSpPr>
        <p:spPr>
          <a:xfrm>
            <a:off x="3228304" y="6555903"/>
            <a:ext cx="1827899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5" name="図プレースホルダー 64"/>
          <p:cNvSpPr>
            <a:spLocks noGrp="1"/>
          </p:cNvSpPr>
          <p:nvPr>
            <p:ph type="pic" sz="quarter" idx="43" hasCustomPrompt="1"/>
          </p:nvPr>
        </p:nvSpPr>
        <p:spPr>
          <a:xfrm>
            <a:off x="2698138" y="2731688"/>
            <a:ext cx="2888231" cy="2886903"/>
          </a:xfrm>
          <a:solidFill>
            <a:schemeClr val="accent1">
              <a:lumMod val="20000"/>
              <a:lumOff val="80000"/>
            </a:schemeClr>
          </a:solidFill>
          <a:ln w="57150">
            <a:solidFill>
              <a:schemeClr val="bg1"/>
            </a:solidFill>
          </a:ln>
          <a:effectLst>
            <a:outerShdw sx="102000" sy="102000" algn="ctr" rotWithShape="0">
              <a:prstClr val="black">
                <a:alpha val="15000"/>
              </a:prstClr>
            </a:outerShdw>
          </a:effectLst>
        </p:spPr>
        <p:txBody>
          <a:bodyPr/>
          <a:lstStyle>
            <a:lvl1pPr>
              <a:defRPr sz="1800" baseline="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  <p:sp>
        <p:nvSpPr>
          <p:cNvPr id="66" name="図プレースホルダー 64"/>
          <p:cNvSpPr>
            <a:spLocks noGrp="1"/>
          </p:cNvSpPr>
          <p:nvPr>
            <p:ph type="pic" sz="quarter" idx="44" hasCustomPrompt="1"/>
          </p:nvPr>
        </p:nvSpPr>
        <p:spPr>
          <a:xfrm>
            <a:off x="7699884" y="2731688"/>
            <a:ext cx="2888231" cy="2886903"/>
          </a:xfrm>
          <a:solidFill>
            <a:schemeClr val="accent2">
              <a:lumMod val="20000"/>
              <a:lumOff val="80000"/>
            </a:schemeClr>
          </a:solidFill>
          <a:ln w="57150">
            <a:solidFill>
              <a:schemeClr val="bg1"/>
            </a:solidFill>
          </a:ln>
          <a:effectLst>
            <a:outerShdw sx="102000" sy="102000" algn="ctr" rotWithShape="0">
              <a:prstClr val="black">
                <a:alpha val="15000"/>
              </a:prstClr>
            </a:outerShdw>
          </a:effectLst>
        </p:spPr>
        <p:txBody>
          <a:bodyPr>
            <a:normAutofit/>
          </a:bodyPr>
          <a:lstStyle>
            <a:lvl1pPr marL="0" marR="0" indent="0" algn="l" defTabSz="1371417" rtl="0" eaLnBrk="1" fontAlgn="auto" latinLnBrk="0" hangingPunct="1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67" name="図プレースホルダー 64"/>
          <p:cNvSpPr>
            <a:spLocks noGrp="1"/>
          </p:cNvSpPr>
          <p:nvPr>
            <p:ph type="pic" sz="quarter" idx="45" hasCustomPrompt="1"/>
          </p:nvPr>
        </p:nvSpPr>
        <p:spPr>
          <a:xfrm>
            <a:off x="12701630" y="2731688"/>
            <a:ext cx="2888231" cy="2886903"/>
          </a:xfrm>
          <a:solidFill>
            <a:schemeClr val="accent3">
              <a:lumMod val="20000"/>
              <a:lumOff val="80000"/>
            </a:schemeClr>
          </a:solidFill>
          <a:ln w="57150">
            <a:solidFill>
              <a:schemeClr val="bg1"/>
            </a:solidFill>
          </a:ln>
          <a:effectLst>
            <a:outerShdw sx="102000" sy="102000" algn="ctr" rotWithShape="0">
              <a:prstClr val="black">
                <a:alpha val="15000"/>
              </a:prstClr>
            </a:outerShdw>
          </a:effectLst>
        </p:spPr>
        <p:txBody>
          <a:bodyPr>
            <a:normAutofit/>
          </a:bodyPr>
          <a:lstStyle>
            <a:lvl1pPr marL="0" marR="0" indent="0" algn="l" defTabSz="1371417" rtl="0" eaLnBrk="1" fontAlgn="auto" latinLnBrk="0" hangingPunct="1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72" name="テキスト プレースホルダー 12"/>
          <p:cNvSpPr>
            <a:spLocks noGrp="1"/>
          </p:cNvSpPr>
          <p:nvPr>
            <p:ph type="body" sz="quarter" idx="47" hasCustomPrompt="1"/>
          </p:nvPr>
        </p:nvSpPr>
        <p:spPr>
          <a:xfrm>
            <a:off x="6888516" y="6780058"/>
            <a:ext cx="4510967" cy="1716691"/>
          </a:xfrm>
        </p:spPr>
        <p:txBody>
          <a:bodyPr>
            <a:normAutofit/>
          </a:bodyPr>
          <a:lstStyle>
            <a:lvl1pPr algn="ctr"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3" name="テキスト プレースホルダー 12"/>
          <p:cNvSpPr>
            <a:spLocks noGrp="1"/>
          </p:cNvSpPr>
          <p:nvPr>
            <p:ph type="body" sz="quarter" idx="48" hasCustomPrompt="1"/>
          </p:nvPr>
        </p:nvSpPr>
        <p:spPr>
          <a:xfrm>
            <a:off x="6888516" y="5838863"/>
            <a:ext cx="4510967" cy="747032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74" name="正方形/長方形 73"/>
          <p:cNvSpPr/>
          <p:nvPr userDrawn="1"/>
        </p:nvSpPr>
        <p:spPr>
          <a:xfrm>
            <a:off x="8230050" y="6555903"/>
            <a:ext cx="1827899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5" name="テキスト プレースホルダー 12"/>
          <p:cNvSpPr>
            <a:spLocks noGrp="1"/>
          </p:cNvSpPr>
          <p:nvPr>
            <p:ph type="body" sz="quarter" idx="49" hasCustomPrompt="1"/>
          </p:nvPr>
        </p:nvSpPr>
        <p:spPr>
          <a:xfrm>
            <a:off x="11890262" y="6780058"/>
            <a:ext cx="4510967" cy="1716691"/>
          </a:xfrm>
        </p:spPr>
        <p:txBody>
          <a:bodyPr>
            <a:normAutofit/>
          </a:bodyPr>
          <a:lstStyle>
            <a:lvl1pPr algn="ctr"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6" name="テキスト プレースホルダー 12"/>
          <p:cNvSpPr>
            <a:spLocks noGrp="1"/>
          </p:cNvSpPr>
          <p:nvPr>
            <p:ph type="body" sz="quarter" idx="50" hasCustomPrompt="1"/>
          </p:nvPr>
        </p:nvSpPr>
        <p:spPr>
          <a:xfrm>
            <a:off x="11890262" y="5838863"/>
            <a:ext cx="4510967" cy="747032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77" name="正方形/長方形 76"/>
          <p:cNvSpPr/>
          <p:nvPr userDrawn="1"/>
        </p:nvSpPr>
        <p:spPr>
          <a:xfrm>
            <a:off x="13231796" y="6555903"/>
            <a:ext cx="1827899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88116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1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600"/>
                            </p:stCondLst>
                            <p:childTnLst>
                              <p:par>
                                <p:cTn id="2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100"/>
                            </p:stCondLst>
                            <p:childTnLst>
                              <p:par>
                                <p:cTn id="26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7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200"/>
                            </p:stCondLst>
                            <p:childTnLst>
                              <p:par>
                                <p:cTn id="3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700"/>
                            </p:stCondLst>
                            <p:childTnLst>
                              <p:par>
                                <p:cTn id="43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300"/>
                            </p:stCondLst>
                            <p:childTnLst>
                              <p:par>
                                <p:cTn id="5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9" grpId="0" animBg="1"/>
      <p:bldP spid="65" grpId="0" animBg="1"/>
      <p:bldP spid="66" grpId="0" animBg="1"/>
      <p:bldP spid="67" grpId="0" animBg="1"/>
      <p:bldP spid="72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3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4" grpId="0" animBg="1"/>
      <p:bldP spid="75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6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7" grpId="0" animBg="1"/>
    </p:bldLst>
  </p:timing>
  <p:extLst>
    <p:ext uri="{DCECCB84-F9BA-43D5-87BE-67443E8EF086}">
      <p15:sldGuideLst xmlns:p15="http://schemas.microsoft.com/office/powerpoint/2012/main">
        <p15:guide id="1" orient="horz" pos="3239" userDrawn="1">
          <p15:clr>
            <a:srgbClr val="FBAE40"/>
          </p15:clr>
        </p15:guide>
        <p15:guide id="2" pos="5760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 Image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図プレースホルダー 5"/>
          <p:cNvSpPr>
            <a:spLocks noGrp="1"/>
          </p:cNvSpPr>
          <p:nvPr>
            <p:ph type="pic" sz="quarter" idx="15" hasCustomPrompt="1"/>
          </p:nvPr>
        </p:nvSpPr>
        <p:spPr>
          <a:xfrm>
            <a:off x="0" y="2684351"/>
            <a:ext cx="18287642" cy="4413136"/>
          </a:xfrm>
          <a:solidFill>
            <a:schemeClr val="bg1"/>
          </a:solidFill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Insert a background image</a:t>
            </a:r>
            <a:endParaRPr kumimoji="1" lang="ja-JP" altLang="en-US" dirty="0"/>
          </a:p>
        </p:txBody>
      </p:sp>
      <p:sp>
        <p:nvSpPr>
          <p:cNvPr id="7" name="テキスト プレースホルダー 12"/>
          <p:cNvSpPr>
            <a:spLocks noGrp="1"/>
          </p:cNvSpPr>
          <p:nvPr>
            <p:ph type="body" sz="quarter" idx="14" hasCustomPrompt="1"/>
          </p:nvPr>
        </p:nvSpPr>
        <p:spPr>
          <a:xfrm>
            <a:off x="1" y="2684351"/>
            <a:ext cx="8186056" cy="4413136"/>
          </a:xfrm>
          <a:solidFill>
            <a:schemeClr val="accent1">
              <a:alpha val="70000"/>
            </a:schemeClr>
          </a:solidFill>
        </p:spPr>
        <p:txBody>
          <a:bodyPr>
            <a:normAutofit/>
          </a:bodyPr>
          <a:lstStyle>
            <a:lvl1pPr>
              <a:defRPr sz="2000" baseline="0"/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6" name="テキスト プレースホルダー 12"/>
          <p:cNvSpPr>
            <a:spLocks noGrp="1"/>
          </p:cNvSpPr>
          <p:nvPr>
            <p:ph type="body" sz="quarter" idx="13" hasCustomPrompt="1"/>
          </p:nvPr>
        </p:nvSpPr>
        <p:spPr>
          <a:xfrm>
            <a:off x="660399" y="3904343"/>
            <a:ext cx="7104744" cy="2859314"/>
          </a:xfrm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3600" baseline="0">
                <a:solidFill>
                  <a:schemeClr val="bg1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8" name="テキスト プレースホルダー 12"/>
          <p:cNvSpPr>
            <a:spLocks noGrp="1"/>
          </p:cNvSpPr>
          <p:nvPr>
            <p:ph type="body" sz="quarter" idx="12" hasCustomPrompt="1"/>
          </p:nvPr>
        </p:nvSpPr>
        <p:spPr>
          <a:xfrm>
            <a:off x="2390776" y="7289077"/>
            <a:ext cx="13506449" cy="1721574"/>
          </a:xfrm>
        </p:spPr>
        <p:txBody>
          <a:bodyPr anchor="ctr">
            <a:normAutofit/>
          </a:bodyPr>
          <a:lstStyle>
            <a:lvl1pPr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83640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665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>
        <p:tmplLst>
          <p:tmpl>
            <p:tnLst>
              <p:par>
                <p:cTn presetID="22" presetClass="entr" presetSubtype="4" fill="hold" nodeType="afterEffect">
                  <p:stCondLst>
                    <p:cond delay="0"/>
                  </p:stCondLst>
                  <p:iterate type="lt">
                    <p:tmPct val="3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 Image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テキスト プレースホルダー 12"/>
          <p:cNvSpPr>
            <a:spLocks noGrp="1"/>
          </p:cNvSpPr>
          <p:nvPr>
            <p:ph type="body" sz="quarter" idx="12" hasCustomPrompt="1"/>
          </p:nvPr>
        </p:nvSpPr>
        <p:spPr>
          <a:xfrm>
            <a:off x="2390776" y="7289077"/>
            <a:ext cx="13506449" cy="1721574"/>
          </a:xfrm>
        </p:spPr>
        <p:txBody>
          <a:bodyPr anchor="ctr">
            <a:normAutofit/>
          </a:bodyPr>
          <a:lstStyle>
            <a:lvl1pPr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9" name="図プレースホルダー 8"/>
          <p:cNvSpPr>
            <a:spLocks noGrp="1"/>
          </p:cNvSpPr>
          <p:nvPr>
            <p:ph type="pic" sz="quarter" idx="23"/>
          </p:nvPr>
        </p:nvSpPr>
        <p:spPr>
          <a:xfrm>
            <a:off x="0" y="2684351"/>
            <a:ext cx="18287642" cy="6357136"/>
          </a:xfrm>
          <a:custGeom>
            <a:avLst/>
            <a:gdLst>
              <a:gd name="connsiteX0" fmla="*/ 1 w 18287642"/>
              <a:gd name="connsiteY0" fmla="*/ 5709136 h 6357136"/>
              <a:gd name="connsiteX1" fmla="*/ 648001 w 18287642"/>
              <a:gd name="connsiteY1" fmla="*/ 5709136 h 6357136"/>
              <a:gd name="connsiteX2" fmla="*/ 648001 w 18287642"/>
              <a:gd name="connsiteY2" fmla="*/ 6357136 h 6357136"/>
              <a:gd name="connsiteX3" fmla="*/ 1 w 18287642"/>
              <a:gd name="connsiteY3" fmla="*/ 6357136 h 6357136"/>
              <a:gd name="connsiteX4" fmla="*/ 648001 w 18287642"/>
              <a:gd name="connsiteY4" fmla="*/ 5061136 h 6357136"/>
              <a:gd name="connsiteX5" fmla="*/ 1296001 w 18287642"/>
              <a:gd name="connsiteY5" fmla="*/ 5061136 h 6357136"/>
              <a:gd name="connsiteX6" fmla="*/ 1296001 w 18287642"/>
              <a:gd name="connsiteY6" fmla="*/ 5709136 h 6357136"/>
              <a:gd name="connsiteX7" fmla="*/ 648001 w 18287642"/>
              <a:gd name="connsiteY7" fmla="*/ 5709136 h 6357136"/>
              <a:gd name="connsiteX8" fmla="*/ 0 w 18287642"/>
              <a:gd name="connsiteY8" fmla="*/ 0 h 6357136"/>
              <a:gd name="connsiteX9" fmla="*/ 15297150 w 18287642"/>
              <a:gd name="connsiteY9" fmla="*/ 0 h 6357136"/>
              <a:gd name="connsiteX10" fmla="*/ 15297150 w 18287642"/>
              <a:gd name="connsiteY10" fmla="*/ 1699 h 6357136"/>
              <a:gd name="connsiteX11" fmla="*/ 18287642 w 18287642"/>
              <a:gd name="connsiteY11" fmla="*/ 1699 h 6357136"/>
              <a:gd name="connsiteX12" fmla="*/ 18287642 w 18287642"/>
              <a:gd name="connsiteY12" fmla="*/ 4413136 h 6357136"/>
              <a:gd name="connsiteX13" fmla="*/ 1944001 w 18287642"/>
              <a:gd name="connsiteY13" fmla="*/ 4413136 h 6357136"/>
              <a:gd name="connsiteX14" fmla="*/ 1944001 w 18287642"/>
              <a:gd name="connsiteY14" fmla="*/ 5061136 h 6357136"/>
              <a:gd name="connsiteX15" fmla="*/ 1296001 w 18287642"/>
              <a:gd name="connsiteY15" fmla="*/ 5061136 h 6357136"/>
              <a:gd name="connsiteX16" fmla="*/ 1296001 w 18287642"/>
              <a:gd name="connsiteY16" fmla="*/ 4413136 h 6357136"/>
              <a:gd name="connsiteX17" fmla="*/ 648001 w 18287642"/>
              <a:gd name="connsiteY17" fmla="*/ 4413136 h 6357136"/>
              <a:gd name="connsiteX18" fmla="*/ 648001 w 18287642"/>
              <a:gd name="connsiteY18" fmla="*/ 5061136 h 6357136"/>
              <a:gd name="connsiteX19" fmla="*/ 1 w 18287642"/>
              <a:gd name="connsiteY19" fmla="*/ 5061136 h 6357136"/>
              <a:gd name="connsiteX20" fmla="*/ 1 w 18287642"/>
              <a:gd name="connsiteY20" fmla="*/ 4413136 h 6357136"/>
              <a:gd name="connsiteX21" fmla="*/ 0 w 18287642"/>
              <a:gd name="connsiteY21" fmla="*/ 4413136 h 6357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8287642" h="6357136">
                <a:moveTo>
                  <a:pt x="1" y="5709136"/>
                </a:moveTo>
                <a:lnTo>
                  <a:pt x="648001" y="5709136"/>
                </a:lnTo>
                <a:lnTo>
                  <a:pt x="648001" y="6357136"/>
                </a:lnTo>
                <a:lnTo>
                  <a:pt x="1" y="6357136"/>
                </a:lnTo>
                <a:close/>
                <a:moveTo>
                  <a:pt x="648001" y="5061136"/>
                </a:moveTo>
                <a:lnTo>
                  <a:pt x="1296001" y="5061136"/>
                </a:lnTo>
                <a:lnTo>
                  <a:pt x="1296001" y="5709136"/>
                </a:lnTo>
                <a:lnTo>
                  <a:pt x="648001" y="5709136"/>
                </a:lnTo>
                <a:close/>
                <a:moveTo>
                  <a:pt x="0" y="0"/>
                </a:moveTo>
                <a:lnTo>
                  <a:pt x="15297150" y="0"/>
                </a:lnTo>
                <a:lnTo>
                  <a:pt x="15297150" y="1699"/>
                </a:lnTo>
                <a:lnTo>
                  <a:pt x="18287642" y="1699"/>
                </a:lnTo>
                <a:lnTo>
                  <a:pt x="18287642" y="4413136"/>
                </a:lnTo>
                <a:lnTo>
                  <a:pt x="1944001" y="4413136"/>
                </a:lnTo>
                <a:lnTo>
                  <a:pt x="1944001" y="5061136"/>
                </a:lnTo>
                <a:lnTo>
                  <a:pt x="1296001" y="5061136"/>
                </a:lnTo>
                <a:lnTo>
                  <a:pt x="1296001" y="4413136"/>
                </a:lnTo>
                <a:lnTo>
                  <a:pt x="648001" y="4413136"/>
                </a:lnTo>
                <a:lnTo>
                  <a:pt x="648001" y="5061136"/>
                </a:lnTo>
                <a:lnTo>
                  <a:pt x="1" y="5061136"/>
                </a:lnTo>
                <a:lnTo>
                  <a:pt x="1" y="4413136"/>
                </a:lnTo>
                <a:lnTo>
                  <a:pt x="0" y="4413136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 sz="1800" baseline="0"/>
            </a:lvl1pPr>
          </a:lstStyle>
          <a:p>
            <a:endParaRPr kumimoji="1" lang="en-US" altLang="ja-JP" dirty="0"/>
          </a:p>
          <a:p>
            <a:endParaRPr kumimoji="1" lang="en-US" altLang="ja-JP" dirty="0"/>
          </a:p>
          <a:p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en-US" altLang="ja-JP" dirty="0"/>
              <a:t>Insert a wide image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70958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animBg="1"/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 Image -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テキスト プレースホルダー 12"/>
          <p:cNvSpPr>
            <a:spLocks noGrp="1"/>
          </p:cNvSpPr>
          <p:nvPr>
            <p:ph type="body" sz="quarter" idx="12" hasCustomPrompt="1"/>
          </p:nvPr>
        </p:nvSpPr>
        <p:spPr>
          <a:xfrm>
            <a:off x="8506900" y="7289077"/>
            <a:ext cx="8603968" cy="1721574"/>
          </a:xfrm>
        </p:spPr>
        <p:txBody>
          <a:bodyPr anchor="ctr">
            <a:normAutofit/>
          </a:bodyPr>
          <a:lstStyle>
            <a:lvl1pPr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0" name="図プレースホルダー 9"/>
          <p:cNvSpPr>
            <a:spLocks noGrp="1"/>
          </p:cNvSpPr>
          <p:nvPr>
            <p:ph type="pic" sz="quarter" idx="23"/>
          </p:nvPr>
        </p:nvSpPr>
        <p:spPr>
          <a:xfrm>
            <a:off x="0" y="2684351"/>
            <a:ext cx="18287642" cy="6357136"/>
          </a:xfrm>
          <a:custGeom>
            <a:avLst/>
            <a:gdLst>
              <a:gd name="connsiteX0" fmla="*/ 1 w 18287642"/>
              <a:gd name="connsiteY0" fmla="*/ 5709136 h 6357136"/>
              <a:gd name="connsiteX1" fmla="*/ 648001 w 18287642"/>
              <a:gd name="connsiteY1" fmla="*/ 5709136 h 6357136"/>
              <a:gd name="connsiteX2" fmla="*/ 648001 w 18287642"/>
              <a:gd name="connsiteY2" fmla="*/ 6357136 h 6357136"/>
              <a:gd name="connsiteX3" fmla="*/ 1 w 18287642"/>
              <a:gd name="connsiteY3" fmla="*/ 6357136 h 6357136"/>
              <a:gd name="connsiteX4" fmla="*/ 648001 w 18287642"/>
              <a:gd name="connsiteY4" fmla="*/ 5061136 h 6357136"/>
              <a:gd name="connsiteX5" fmla="*/ 1296001 w 18287642"/>
              <a:gd name="connsiteY5" fmla="*/ 5061136 h 6357136"/>
              <a:gd name="connsiteX6" fmla="*/ 1296001 w 18287642"/>
              <a:gd name="connsiteY6" fmla="*/ 5709136 h 6357136"/>
              <a:gd name="connsiteX7" fmla="*/ 648001 w 18287642"/>
              <a:gd name="connsiteY7" fmla="*/ 5709136 h 6357136"/>
              <a:gd name="connsiteX8" fmla="*/ 0 w 18287642"/>
              <a:gd name="connsiteY8" fmla="*/ 0 h 6357136"/>
              <a:gd name="connsiteX9" fmla="*/ 15457714 w 18287642"/>
              <a:gd name="connsiteY9" fmla="*/ 0 h 6357136"/>
              <a:gd name="connsiteX10" fmla="*/ 16343642 w 18287642"/>
              <a:gd name="connsiteY10" fmla="*/ 0 h 6357136"/>
              <a:gd name="connsiteX11" fmla="*/ 16991642 w 18287642"/>
              <a:gd name="connsiteY11" fmla="*/ 0 h 6357136"/>
              <a:gd name="connsiteX12" fmla="*/ 18287642 w 18287642"/>
              <a:gd name="connsiteY12" fmla="*/ 0 h 6357136"/>
              <a:gd name="connsiteX13" fmla="*/ 18287642 w 18287642"/>
              <a:gd name="connsiteY13" fmla="*/ 4413136 h 6357136"/>
              <a:gd name="connsiteX14" fmla="*/ 1944001 w 18287642"/>
              <a:gd name="connsiteY14" fmla="*/ 4413136 h 6357136"/>
              <a:gd name="connsiteX15" fmla="*/ 1944001 w 18287642"/>
              <a:gd name="connsiteY15" fmla="*/ 5061136 h 6357136"/>
              <a:gd name="connsiteX16" fmla="*/ 1296001 w 18287642"/>
              <a:gd name="connsiteY16" fmla="*/ 5061136 h 6357136"/>
              <a:gd name="connsiteX17" fmla="*/ 1296001 w 18287642"/>
              <a:gd name="connsiteY17" fmla="*/ 4413136 h 6357136"/>
              <a:gd name="connsiteX18" fmla="*/ 648001 w 18287642"/>
              <a:gd name="connsiteY18" fmla="*/ 4413136 h 6357136"/>
              <a:gd name="connsiteX19" fmla="*/ 648001 w 18287642"/>
              <a:gd name="connsiteY19" fmla="*/ 5061136 h 6357136"/>
              <a:gd name="connsiteX20" fmla="*/ 1 w 18287642"/>
              <a:gd name="connsiteY20" fmla="*/ 5061136 h 6357136"/>
              <a:gd name="connsiteX21" fmla="*/ 1 w 18287642"/>
              <a:gd name="connsiteY21" fmla="*/ 4413136 h 6357136"/>
              <a:gd name="connsiteX22" fmla="*/ 0 w 18287642"/>
              <a:gd name="connsiteY22" fmla="*/ 4413136 h 6357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8287642" h="6357136">
                <a:moveTo>
                  <a:pt x="1" y="5709136"/>
                </a:moveTo>
                <a:lnTo>
                  <a:pt x="648001" y="5709136"/>
                </a:lnTo>
                <a:lnTo>
                  <a:pt x="648001" y="6357136"/>
                </a:lnTo>
                <a:lnTo>
                  <a:pt x="1" y="6357136"/>
                </a:lnTo>
                <a:close/>
                <a:moveTo>
                  <a:pt x="648001" y="5061136"/>
                </a:moveTo>
                <a:lnTo>
                  <a:pt x="1296001" y="5061136"/>
                </a:lnTo>
                <a:lnTo>
                  <a:pt x="1296001" y="5709136"/>
                </a:lnTo>
                <a:lnTo>
                  <a:pt x="648001" y="5709136"/>
                </a:lnTo>
                <a:close/>
                <a:moveTo>
                  <a:pt x="0" y="0"/>
                </a:moveTo>
                <a:lnTo>
                  <a:pt x="15457714" y="0"/>
                </a:lnTo>
                <a:lnTo>
                  <a:pt x="16343642" y="0"/>
                </a:lnTo>
                <a:lnTo>
                  <a:pt x="16991642" y="0"/>
                </a:lnTo>
                <a:lnTo>
                  <a:pt x="18287642" y="0"/>
                </a:lnTo>
                <a:lnTo>
                  <a:pt x="18287642" y="4413136"/>
                </a:lnTo>
                <a:lnTo>
                  <a:pt x="1944001" y="4413136"/>
                </a:lnTo>
                <a:lnTo>
                  <a:pt x="1944001" y="5061136"/>
                </a:lnTo>
                <a:lnTo>
                  <a:pt x="1296001" y="5061136"/>
                </a:lnTo>
                <a:lnTo>
                  <a:pt x="1296001" y="4413136"/>
                </a:lnTo>
                <a:lnTo>
                  <a:pt x="648001" y="4413136"/>
                </a:lnTo>
                <a:lnTo>
                  <a:pt x="648001" y="5061136"/>
                </a:lnTo>
                <a:lnTo>
                  <a:pt x="1" y="5061136"/>
                </a:lnTo>
                <a:lnTo>
                  <a:pt x="1" y="4413136"/>
                </a:lnTo>
                <a:lnTo>
                  <a:pt x="0" y="4413136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 sz="1800" baseline="0"/>
            </a:lvl1pPr>
          </a:lstStyle>
          <a:p>
            <a:endParaRPr kumimoji="1" lang="en-US" altLang="ja-JP" dirty="0"/>
          </a:p>
          <a:p>
            <a:endParaRPr kumimoji="1" lang="en-US" altLang="ja-JP" dirty="0"/>
          </a:p>
          <a:p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en-US" altLang="ja-JP" dirty="0"/>
              <a:t>Insert a wide image</a:t>
            </a:r>
            <a:endParaRPr kumimoji="1" lang="ja-JP" altLang="en-US" dirty="0"/>
          </a:p>
        </p:txBody>
      </p:sp>
      <p:sp>
        <p:nvSpPr>
          <p:cNvPr id="7" name="テキスト プレースホルダー 12"/>
          <p:cNvSpPr>
            <a:spLocks noGrp="1"/>
          </p:cNvSpPr>
          <p:nvPr>
            <p:ph type="body" sz="quarter" idx="14" hasCustomPrompt="1"/>
          </p:nvPr>
        </p:nvSpPr>
        <p:spPr>
          <a:xfrm>
            <a:off x="2358189" y="2684351"/>
            <a:ext cx="5827868" cy="6357136"/>
          </a:xfrm>
          <a:solidFill>
            <a:schemeClr val="accent1">
              <a:alpha val="80000"/>
            </a:schemeClr>
          </a:solidFill>
        </p:spPr>
        <p:txBody>
          <a:bodyPr>
            <a:normAutofit/>
          </a:bodyPr>
          <a:lstStyle>
            <a:lvl1pPr>
              <a:defRPr sz="2000" baseline="0"/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9" name="テキスト プレースホルダー 12"/>
          <p:cNvSpPr>
            <a:spLocks noGrp="1"/>
          </p:cNvSpPr>
          <p:nvPr>
            <p:ph type="body" sz="quarter" idx="13" hasCustomPrompt="1"/>
          </p:nvPr>
        </p:nvSpPr>
        <p:spPr>
          <a:xfrm>
            <a:off x="2679031" y="3031958"/>
            <a:ext cx="5086111" cy="5662863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6000" baseline="0">
                <a:solidFill>
                  <a:schemeClr val="bg1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057928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9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>
        <p:tmplLst>
          <p:tmpl>
            <p:tnLst>
              <p:par>
                <p:cTn presetID="22" presetClass="entr" presetSubtype="8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animBg="1"/>
      <p:bldP spid="7" grpId="0" animBg="1">
        <p:tmplLst>
          <p:tmpl>
            <p:tnLst>
              <p:par>
                <p:cTn presetID="22" presetClass="entr" presetSubtype="1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 Image -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テキスト プレースホルダー 12"/>
          <p:cNvSpPr>
            <a:spLocks noGrp="1"/>
          </p:cNvSpPr>
          <p:nvPr>
            <p:ph type="body" sz="quarter" idx="12" hasCustomPrompt="1"/>
          </p:nvPr>
        </p:nvSpPr>
        <p:spPr>
          <a:xfrm>
            <a:off x="2390776" y="7289077"/>
            <a:ext cx="13506449" cy="1721574"/>
          </a:xfrm>
        </p:spPr>
        <p:txBody>
          <a:bodyPr anchor="ctr">
            <a:normAutofit/>
          </a:bodyPr>
          <a:lstStyle>
            <a:lvl1pPr algn="ctr"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2" name="図プレースホルダー 11"/>
          <p:cNvSpPr>
            <a:spLocks noGrp="1"/>
          </p:cNvSpPr>
          <p:nvPr>
            <p:ph type="pic" sz="quarter" idx="23" hasCustomPrompt="1"/>
          </p:nvPr>
        </p:nvSpPr>
        <p:spPr>
          <a:xfrm>
            <a:off x="0" y="2684351"/>
            <a:ext cx="18287642" cy="6357136"/>
          </a:xfrm>
          <a:custGeom>
            <a:avLst/>
            <a:gdLst>
              <a:gd name="connsiteX0" fmla="*/ 1 w 18287642"/>
              <a:gd name="connsiteY0" fmla="*/ 5709136 h 6357136"/>
              <a:gd name="connsiteX1" fmla="*/ 648001 w 18287642"/>
              <a:gd name="connsiteY1" fmla="*/ 5709136 h 6357136"/>
              <a:gd name="connsiteX2" fmla="*/ 648001 w 18287642"/>
              <a:gd name="connsiteY2" fmla="*/ 6357136 h 6357136"/>
              <a:gd name="connsiteX3" fmla="*/ 1 w 18287642"/>
              <a:gd name="connsiteY3" fmla="*/ 6357136 h 6357136"/>
              <a:gd name="connsiteX4" fmla="*/ 648001 w 18287642"/>
              <a:gd name="connsiteY4" fmla="*/ 5061136 h 6357136"/>
              <a:gd name="connsiteX5" fmla="*/ 1296001 w 18287642"/>
              <a:gd name="connsiteY5" fmla="*/ 5061136 h 6357136"/>
              <a:gd name="connsiteX6" fmla="*/ 1296001 w 18287642"/>
              <a:gd name="connsiteY6" fmla="*/ 5709136 h 6357136"/>
              <a:gd name="connsiteX7" fmla="*/ 648001 w 18287642"/>
              <a:gd name="connsiteY7" fmla="*/ 5709136 h 6357136"/>
              <a:gd name="connsiteX8" fmla="*/ 0 w 18287642"/>
              <a:gd name="connsiteY8" fmla="*/ 0 h 6357136"/>
              <a:gd name="connsiteX9" fmla="*/ 14344650 w 18287642"/>
              <a:gd name="connsiteY9" fmla="*/ 0 h 6357136"/>
              <a:gd name="connsiteX10" fmla="*/ 14344650 w 18287642"/>
              <a:gd name="connsiteY10" fmla="*/ 1699 h 6357136"/>
              <a:gd name="connsiteX11" fmla="*/ 18287642 w 18287642"/>
              <a:gd name="connsiteY11" fmla="*/ 1699 h 6357136"/>
              <a:gd name="connsiteX12" fmla="*/ 18287642 w 18287642"/>
              <a:gd name="connsiteY12" fmla="*/ 4413136 h 6357136"/>
              <a:gd name="connsiteX13" fmla="*/ 1944001 w 18287642"/>
              <a:gd name="connsiteY13" fmla="*/ 4413136 h 6357136"/>
              <a:gd name="connsiteX14" fmla="*/ 1944001 w 18287642"/>
              <a:gd name="connsiteY14" fmla="*/ 5061136 h 6357136"/>
              <a:gd name="connsiteX15" fmla="*/ 1296001 w 18287642"/>
              <a:gd name="connsiteY15" fmla="*/ 5061136 h 6357136"/>
              <a:gd name="connsiteX16" fmla="*/ 1296001 w 18287642"/>
              <a:gd name="connsiteY16" fmla="*/ 4413136 h 6357136"/>
              <a:gd name="connsiteX17" fmla="*/ 648001 w 18287642"/>
              <a:gd name="connsiteY17" fmla="*/ 4413136 h 6357136"/>
              <a:gd name="connsiteX18" fmla="*/ 648001 w 18287642"/>
              <a:gd name="connsiteY18" fmla="*/ 5061136 h 6357136"/>
              <a:gd name="connsiteX19" fmla="*/ 1 w 18287642"/>
              <a:gd name="connsiteY19" fmla="*/ 5061136 h 6357136"/>
              <a:gd name="connsiteX20" fmla="*/ 1 w 18287642"/>
              <a:gd name="connsiteY20" fmla="*/ 4413136 h 6357136"/>
              <a:gd name="connsiteX21" fmla="*/ 0 w 18287642"/>
              <a:gd name="connsiteY21" fmla="*/ 4413136 h 6357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8287642" h="6357136">
                <a:moveTo>
                  <a:pt x="1" y="5709136"/>
                </a:moveTo>
                <a:lnTo>
                  <a:pt x="648001" y="5709136"/>
                </a:lnTo>
                <a:lnTo>
                  <a:pt x="648001" y="6357136"/>
                </a:lnTo>
                <a:lnTo>
                  <a:pt x="1" y="6357136"/>
                </a:lnTo>
                <a:close/>
                <a:moveTo>
                  <a:pt x="648001" y="5061136"/>
                </a:moveTo>
                <a:lnTo>
                  <a:pt x="1296001" y="5061136"/>
                </a:lnTo>
                <a:lnTo>
                  <a:pt x="1296001" y="5709136"/>
                </a:lnTo>
                <a:lnTo>
                  <a:pt x="648001" y="5709136"/>
                </a:lnTo>
                <a:close/>
                <a:moveTo>
                  <a:pt x="0" y="0"/>
                </a:moveTo>
                <a:lnTo>
                  <a:pt x="14344650" y="0"/>
                </a:lnTo>
                <a:lnTo>
                  <a:pt x="14344650" y="1699"/>
                </a:lnTo>
                <a:lnTo>
                  <a:pt x="18287642" y="1699"/>
                </a:lnTo>
                <a:lnTo>
                  <a:pt x="18287642" y="4413136"/>
                </a:lnTo>
                <a:lnTo>
                  <a:pt x="1944001" y="4413136"/>
                </a:lnTo>
                <a:lnTo>
                  <a:pt x="1944001" y="5061136"/>
                </a:lnTo>
                <a:lnTo>
                  <a:pt x="1296001" y="5061136"/>
                </a:lnTo>
                <a:lnTo>
                  <a:pt x="1296001" y="4413136"/>
                </a:lnTo>
                <a:lnTo>
                  <a:pt x="648001" y="4413136"/>
                </a:lnTo>
                <a:lnTo>
                  <a:pt x="648001" y="5061136"/>
                </a:lnTo>
                <a:lnTo>
                  <a:pt x="1" y="5061136"/>
                </a:lnTo>
                <a:lnTo>
                  <a:pt x="1" y="4413136"/>
                </a:lnTo>
                <a:lnTo>
                  <a:pt x="0" y="4413136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 sz="1800" baseline="0"/>
            </a:lvl1pPr>
          </a:lstStyle>
          <a:p>
            <a:r>
              <a:rPr kumimoji="1" lang="en-US" altLang="ja-JP" dirty="0"/>
              <a:t> </a:t>
            </a:r>
          </a:p>
          <a:p>
            <a:endParaRPr kumimoji="1" lang="en-US" altLang="ja-JP" dirty="0"/>
          </a:p>
          <a:p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en-US" altLang="ja-JP" dirty="0"/>
              <a:t>Insert a wide image</a:t>
            </a:r>
            <a:endParaRPr kumimoji="1" lang="ja-JP" altLang="en-US" dirty="0"/>
          </a:p>
        </p:txBody>
      </p:sp>
      <p:sp>
        <p:nvSpPr>
          <p:cNvPr id="7" name="テキスト プレースホルダー 12"/>
          <p:cNvSpPr>
            <a:spLocks noGrp="1"/>
          </p:cNvSpPr>
          <p:nvPr>
            <p:ph type="body" sz="quarter" idx="26" hasCustomPrompt="1"/>
          </p:nvPr>
        </p:nvSpPr>
        <p:spPr>
          <a:xfrm>
            <a:off x="0" y="6140740"/>
            <a:ext cx="18287642" cy="943542"/>
          </a:xfrm>
          <a:solidFill>
            <a:schemeClr val="accent1">
              <a:alpha val="50000"/>
            </a:schemeClr>
          </a:solidFill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4400" baseline="0">
                <a:solidFill>
                  <a:schemeClr val="bg1"/>
                </a:solidFill>
                <a:latin typeface="Ubuntu Bold" panose="020B0804030602030204" pitchFamily="34" charset="0"/>
              </a:defRPr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9" name="テキスト プレースホルダー 12"/>
          <p:cNvSpPr>
            <a:spLocks noGrp="1"/>
          </p:cNvSpPr>
          <p:nvPr>
            <p:ph type="body" sz="quarter" idx="17" hasCustomPrompt="1"/>
          </p:nvPr>
        </p:nvSpPr>
        <p:spPr>
          <a:xfrm>
            <a:off x="2390775" y="6157520"/>
            <a:ext cx="13506449" cy="882483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63919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animBg="1"/>
      <p:bldP spid="7" grpId="0" animBg="1">
        <p:tmplLst>
          <p:tmpl>
            <p:tnLst>
              <p:par>
                <p:cTn presetID="16" presetClass="entr" presetSubtype="37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barn(outVertical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&amp; Cent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正方形/長方形 10"/>
          <p:cNvSpPr/>
          <p:nvPr userDrawn="1"/>
        </p:nvSpPr>
        <p:spPr>
          <a:xfrm>
            <a:off x="6093619" y="2684464"/>
            <a:ext cx="6100763" cy="442118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テキスト プレースホルダー 12"/>
          <p:cNvSpPr>
            <a:spLocks noGrp="1"/>
          </p:cNvSpPr>
          <p:nvPr>
            <p:ph type="body" sz="quarter" idx="12" hasCustomPrompt="1"/>
          </p:nvPr>
        </p:nvSpPr>
        <p:spPr>
          <a:xfrm>
            <a:off x="2390776" y="7289077"/>
            <a:ext cx="13506449" cy="1721574"/>
          </a:xfrm>
        </p:spPr>
        <p:txBody>
          <a:bodyPr anchor="ctr">
            <a:normAutofit/>
          </a:bodyPr>
          <a:lstStyle>
            <a:lvl1pPr algn="ctr"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7" name="図プレースホルダー 25"/>
          <p:cNvSpPr>
            <a:spLocks noGrp="1"/>
          </p:cNvSpPr>
          <p:nvPr>
            <p:ph type="pic" sz="quarter" idx="14" hasCustomPrompt="1"/>
          </p:nvPr>
        </p:nvSpPr>
        <p:spPr>
          <a:xfrm>
            <a:off x="6613389" y="3532834"/>
            <a:ext cx="618989" cy="618989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9" name="テキスト プレースホルダー 12"/>
          <p:cNvSpPr>
            <a:spLocks noGrp="1"/>
          </p:cNvSpPr>
          <p:nvPr>
            <p:ph type="body" sz="quarter" idx="48" hasCustomPrompt="1"/>
          </p:nvPr>
        </p:nvSpPr>
        <p:spPr>
          <a:xfrm>
            <a:off x="7353301" y="3458131"/>
            <a:ext cx="4313806" cy="747032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0" name="図プレースホルダー 29"/>
          <p:cNvSpPr>
            <a:spLocks noGrp="1"/>
          </p:cNvSpPr>
          <p:nvPr>
            <p:ph type="pic" sz="quarter" idx="49" hasCustomPrompt="1"/>
          </p:nvPr>
        </p:nvSpPr>
        <p:spPr>
          <a:xfrm>
            <a:off x="1" y="2684462"/>
            <a:ext cx="6093616" cy="4421187"/>
          </a:xfrm>
        </p:spPr>
        <p:txBody>
          <a:bodyPr>
            <a:normAutofit/>
          </a:bodyPr>
          <a:lstStyle>
            <a:lvl1pPr>
              <a:defRPr sz="2000" baseline="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  <p:sp>
        <p:nvSpPr>
          <p:cNvPr id="31" name="図プレースホルダー 29"/>
          <p:cNvSpPr>
            <a:spLocks noGrp="1"/>
          </p:cNvSpPr>
          <p:nvPr>
            <p:ph type="pic" sz="quarter" idx="50" hasCustomPrompt="1"/>
          </p:nvPr>
        </p:nvSpPr>
        <p:spPr>
          <a:xfrm>
            <a:off x="12194027" y="2684462"/>
            <a:ext cx="6093616" cy="4421187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  <p:sp>
        <p:nvSpPr>
          <p:cNvPr id="32" name="図プレースホルダー 25"/>
          <p:cNvSpPr>
            <a:spLocks noGrp="1"/>
          </p:cNvSpPr>
          <p:nvPr>
            <p:ph type="pic" sz="quarter" idx="51" hasCustomPrompt="1"/>
          </p:nvPr>
        </p:nvSpPr>
        <p:spPr>
          <a:xfrm>
            <a:off x="6613389" y="4668664"/>
            <a:ext cx="618989" cy="618989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3" name="テキスト プレースホルダー 12"/>
          <p:cNvSpPr>
            <a:spLocks noGrp="1"/>
          </p:cNvSpPr>
          <p:nvPr>
            <p:ph type="body" sz="quarter" idx="52" hasCustomPrompt="1"/>
          </p:nvPr>
        </p:nvSpPr>
        <p:spPr>
          <a:xfrm>
            <a:off x="7353301" y="4593961"/>
            <a:ext cx="4313806" cy="747032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4" name="図プレースホルダー 25"/>
          <p:cNvSpPr>
            <a:spLocks noGrp="1"/>
          </p:cNvSpPr>
          <p:nvPr>
            <p:ph type="pic" sz="quarter" idx="53" hasCustomPrompt="1"/>
          </p:nvPr>
        </p:nvSpPr>
        <p:spPr>
          <a:xfrm>
            <a:off x="6613389" y="5804494"/>
            <a:ext cx="618989" cy="618989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5" name="テキスト プレースホルダー 12"/>
          <p:cNvSpPr>
            <a:spLocks noGrp="1"/>
          </p:cNvSpPr>
          <p:nvPr>
            <p:ph type="body" sz="quarter" idx="54" hasCustomPrompt="1"/>
          </p:nvPr>
        </p:nvSpPr>
        <p:spPr>
          <a:xfrm>
            <a:off x="7353301" y="5729791"/>
            <a:ext cx="4313806" cy="747032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86174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000"/>
                            </p:stCondLst>
                            <p:childTnLst>
                              <p:par>
                                <p:cTn id="48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50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/>
      <p:bldP spid="29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/>
      <p:bldP spid="31" grpId="0"/>
      <p:bldP spid="32" grpId="0"/>
      <p:bldP spid="33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0"/>
      <p:bldP spid="35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 Phone  &amp; 4 Icons, Headings, Descri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3" name="テキスト プレースホルダー 12"/>
          <p:cNvSpPr>
            <a:spLocks noGrp="1"/>
          </p:cNvSpPr>
          <p:nvPr>
            <p:ph type="body" sz="quarter" idx="12" hasCustomPrompt="1"/>
          </p:nvPr>
        </p:nvSpPr>
        <p:spPr>
          <a:xfrm>
            <a:off x="1947003" y="3713114"/>
            <a:ext cx="4945558" cy="2056805"/>
          </a:xfrm>
        </p:spPr>
        <p:txBody>
          <a:bodyPr>
            <a:normAutofit/>
          </a:bodyPr>
          <a:lstStyle>
            <a:lvl1pPr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4" name="テキスト プレースホルダー 12"/>
          <p:cNvSpPr>
            <a:spLocks noGrp="1"/>
          </p:cNvSpPr>
          <p:nvPr>
            <p:ph type="body" sz="quarter" idx="13" hasCustomPrompt="1"/>
          </p:nvPr>
        </p:nvSpPr>
        <p:spPr>
          <a:xfrm>
            <a:off x="1947003" y="2723793"/>
            <a:ext cx="4945558" cy="747032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32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25" name="正方形/長方形 24"/>
          <p:cNvSpPr/>
          <p:nvPr userDrawn="1"/>
        </p:nvSpPr>
        <p:spPr>
          <a:xfrm>
            <a:off x="2057954" y="3488959"/>
            <a:ext cx="1827899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円/楕円 4"/>
          <p:cNvSpPr/>
          <p:nvPr userDrawn="1"/>
        </p:nvSpPr>
        <p:spPr>
          <a:xfrm>
            <a:off x="626586" y="2919886"/>
            <a:ext cx="1136515" cy="1138145"/>
          </a:xfrm>
          <a:prstGeom prst="rect">
            <a:avLst/>
          </a:prstGeom>
          <a:ln w="57150">
            <a:solidFill>
              <a:schemeClr val="bg1"/>
            </a:solidFill>
          </a:ln>
          <a:effectLst>
            <a:outerShdw blurRad="127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図プレースホルダー 25"/>
          <p:cNvSpPr>
            <a:spLocks noGrp="1"/>
          </p:cNvSpPr>
          <p:nvPr>
            <p:ph type="pic" sz="quarter" idx="14" hasCustomPrompt="1"/>
          </p:nvPr>
        </p:nvSpPr>
        <p:spPr>
          <a:xfrm>
            <a:off x="879843" y="3173958"/>
            <a:ext cx="630000" cy="630000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8" name="テキスト プレースホルダー 12"/>
          <p:cNvSpPr>
            <a:spLocks noGrp="1"/>
          </p:cNvSpPr>
          <p:nvPr>
            <p:ph type="body" sz="quarter" idx="16" hasCustomPrompt="1"/>
          </p:nvPr>
        </p:nvSpPr>
        <p:spPr>
          <a:xfrm>
            <a:off x="11388278" y="3776058"/>
            <a:ext cx="5030709" cy="2056805"/>
          </a:xfrm>
        </p:spPr>
        <p:txBody>
          <a:bodyPr>
            <a:normAutofit/>
          </a:bodyPr>
          <a:lstStyle>
            <a:lvl1pPr algn="r"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9" name="テキスト プレースホルダー 12"/>
          <p:cNvSpPr>
            <a:spLocks noGrp="1"/>
          </p:cNvSpPr>
          <p:nvPr>
            <p:ph type="body" sz="quarter" idx="17" hasCustomPrompt="1"/>
          </p:nvPr>
        </p:nvSpPr>
        <p:spPr>
          <a:xfrm>
            <a:off x="11388278" y="2786737"/>
            <a:ext cx="5030709" cy="747032"/>
          </a:xfr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32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30" name="正方形/長方形 29"/>
          <p:cNvSpPr/>
          <p:nvPr userDrawn="1"/>
        </p:nvSpPr>
        <p:spPr>
          <a:xfrm>
            <a:off x="14460991" y="3551903"/>
            <a:ext cx="1827899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kumimoji="1" lang="ja-JP" altLang="en-US"/>
          </a:p>
        </p:txBody>
      </p:sp>
      <p:sp>
        <p:nvSpPr>
          <p:cNvPr id="31" name="円/楕円 4"/>
          <p:cNvSpPr/>
          <p:nvPr userDrawn="1"/>
        </p:nvSpPr>
        <p:spPr>
          <a:xfrm>
            <a:off x="16542148" y="2982830"/>
            <a:ext cx="1136515" cy="1138145"/>
          </a:xfrm>
          <a:prstGeom prst="rect">
            <a:avLst/>
          </a:prstGeom>
          <a:solidFill>
            <a:schemeClr val="accent2"/>
          </a:solidFill>
          <a:ln w="57150">
            <a:solidFill>
              <a:schemeClr val="bg1"/>
            </a:solidFill>
          </a:ln>
          <a:effectLst>
            <a:outerShdw blurRad="127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図プレースホルダー 25"/>
          <p:cNvSpPr>
            <a:spLocks noGrp="1"/>
          </p:cNvSpPr>
          <p:nvPr>
            <p:ph type="pic" sz="quarter" idx="18" hasCustomPrompt="1"/>
          </p:nvPr>
        </p:nvSpPr>
        <p:spPr>
          <a:xfrm>
            <a:off x="16795405" y="3236902"/>
            <a:ext cx="630000" cy="630000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3" name="テキスト プレースホルダー 12"/>
          <p:cNvSpPr>
            <a:spLocks noGrp="1"/>
          </p:cNvSpPr>
          <p:nvPr>
            <p:ph type="body" sz="quarter" idx="19" hasCustomPrompt="1"/>
          </p:nvPr>
        </p:nvSpPr>
        <p:spPr>
          <a:xfrm>
            <a:off x="1947003" y="7001529"/>
            <a:ext cx="4945558" cy="2056805"/>
          </a:xfrm>
        </p:spPr>
        <p:txBody>
          <a:bodyPr>
            <a:normAutofit/>
          </a:bodyPr>
          <a:lstStyle>
            <a:lvl1pPr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4" name="テキスト プレースホルダー 12"/>
          <p:cNvSpPr>
            <a:spLocks noGrp="1"/>
          </p:cNvSpPr>
          <p:nvPr>
            <p:ph type="body" sz="quarter" idx="20" hasCustomPrompt="1"/>
          </p:nvPr>
        </p:nvSpPr>
        <p:spPr>
          <a:xfrm>
            <a:off x="1947003" y="6012208"/>
            <a:ext cx="4945558" cy="747032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32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35" name="正方形/長方形 34"/>
          <p:cNvSpPr/>
          <p:nvPr userDrawn="1"/>
        </p:nvSpPr>
        <p:spPr>
          <a:xfrm>
            <a:off x="2057954" y="6777374"/>
            <a:ext cx="1827899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円/楕円 4"/>
          <p:cNvSpPr/>
          <p:nvPr userDrawn="1"/>
        </p:nvSpPr>
        <p:spPr>
          <a:xfrm>
            <a:off x="626586" y="6208301"/>
            <a:ext cx="1136515" cy="1138145"/>
          </a:xfrm>
          <a:prstGeom prst="rect">
            <a:avLst/>
          </a:prstGeom>
          <a:solidFill>
            <a:schemeClr val="accent3"/>
          </a:solidFill>
          <a:ln w="57150">
            <a:solidFill>
              <a:schemeClr val="bg1"/>
            </a:solidFill>
          </a:ln>
          <a:effectLst>
            <a:outerShdw blurRad="127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図プレースホルダー 25"/>
          <p:cNvSpPr>
            <a:spLocks noGrp="1"/>
          </p:cNvSpPr>
          <p:nvPr>
            <p:ph type="pic" sz="quarter" idx="21" hasCustomPrompt="1"/>
          </p:nvPr>
        </p:nvSpPr>
        <p:spPr>
          <a:xfrm>
            <a:off x="879843" y="6462373"/>
            <a:ext cx="630000" cy="630000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8" name="テキスト プレースホルダー 12"/>
          <p:cNvSpPr>
            <a:spLocks noGrp="1"/>
          </p:cNvSpPr>
          <p:nvPr>
            <p:ph type="body" sz="quarter" idx="22" hasCustomPrompt="1"/>
          </p:nvPr>
        </p:nvSpPr>
        <p:spPr>
          <a:xfrm>
            <a:off x="11388278" y="7001529"/>
            <a:ext cx="5030709" cy="2056805"/>
          </a:xfrm>
        </p:spPr>
        <p:txBody>
          <a:bodyPr>
            <a:normAutofit/>
          </a:bodyPr>
          <a:lstStyle>
            <a:lvl1pPr algn="r"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9" name="テキスト プレースホルダー 12"/>
          <p:cNvSpPr>
            <a:spLocks noGrp="1"/>
          </p:cNvSpPr>
          <p:nvPr>
            <p:ph type="body" sz="quarter" idx="23" hasCustomPrompt="1"/>
          </p:nvPr>
        </p:nvSpPr>
        <p:spPr>
          <a:xfrm>
            <a:off x="11388278" y="6012208"/>
            <a:ext cx="5030709" cy="747032"/>
          </a:xfr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32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40" name="正方形/長方形 39"/>
          <p:cNvSpPr/>
          <p:nvPr userDrawn="1"/>
        </p:nvSpPr>
        <p:spPr>
          <a:xfrm>
            <a:off x="14460991" y="6777374"/>
            <a:ext cx="1827899" cy="7200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kumimoji="1" lang="ja-JP" altLang="en-US"/>
          </a:p>
        </p:txBody>
      </p:sp>
      <p:sp>
        <p:nvSpPr>
          <p:cNvPr id="41" name="円/楕円 4"/>
          <p:cNvSpPr/>
          <p:nvPr userDrawn="1"/>
        </p:nvSpPr>
        <p:spPr>
          <a:xfrm>
            <a:off x="16542148" y="6208301"/>
            <a:ext cx="1136515" cy="1138145"/>
          </a:xfrm>
          <a:prstGeom prst="rect">
            <a:avLst/>
          </a:prstGeom>
          <a:solidFill>
            <a:schemeClr val="accent5"/>
          </a:solidFill>
          <a:ln w="57150">
            <a:solidFill>
              <a:schemeClr val="bg1"/>
            </a:solidFill>
          </a:ln>
          <a:effectLst>
            <a:outerShdw blurRad="127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図プレースホルダー 25"/>
          <p:cNvSpPr>
            <a:spLocks noGrp="1"/>
          </p:cNvSpPr>
          <p:nvPr>
            <p:ph type="pic" sz="quarter" idx="24" hasCustomPrompt="1"/>
          </p:nvPr>
        </p:nvSpPr>
        <p:spPr>
          <a:xfrm>
            <a:off x="16795405" y="6462373"/>
            <a:ext cx="630000" cy="630000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pic>
        <p:nvPicPr>
          <p:cNvPr id="43" name="図 4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1603" y="2228602"/>
            <a:ext cx="3583638" cy="7322170"/>
          </a:xfrm>
          <a:prstGeom prst="rect">
            <a:avLst/>
          </a:prstGeom>
          <a:effectLst/>
        </p:spPr>
      </p:pic>
      <p:sp>
        <p:nvSpPr>
          <p:cNvPr id="44" name="図プレースホルダー 2"/>
          <p:cNvSpPr>
            <a:spLocks noGrp="1"/>
          </p:cNvSpPr>
          <p:nvPr>
            <p:ph type="pic" sz="quarter" idx="25" hasCustomPrompt="1"/>
          </p:nvPr>
        </p:nvSpPr>
        <p:spPr>
          <a:xfrm>
            <a:off x="7642859" y="3165437"/>
            <a:ext cx="3055621" cy="5483263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45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6057900" y="9582811"/>
            <a:ext cx="6172200" cy="547603"/>
          </a:xfrm>
        </p:spPr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4132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50"/>
                            </p:stCondLst>
                            <p:childTnLst>
                              <p:par>
                                <p:cTn id="14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250"/>
                            </p:stCondLst>
                            <p:childTnLst>
                              <p:par>
                                <p:cTn id="4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750"/>
                            </p:stCondLst>
                            <p:childTnLst>
                              <p:par>
                                <p:cTn id="5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250"/>
                            </p:stCondLst>
                            <p:childTnLst>
                              <p:par>
                                <p:cTn id="58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0"/>
                            </p:stCondLst>
                            <p:childTnLst>
                              <p:par>
                                <p:cTn id="67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500"/>
                            </p:stCondLst>
                            <p:childTnLst>
                              <p:par>
                                <p:cTn id="7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6000"/>
                            </p:stCondLst>
                            <p:childTnLst>
                              <p:par>
                                <p:cTn id="80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6750"/>
                            </p:stCondLst>
                            <p:childTnLst>
                              <p:par>
                                <p:cTn id="89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7250"/>
                            </p:stCondLst>
                            <p:childTnLst>
                              <p:par>
                                <p:cTn id="9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 animBg="1"/>
      <p:bldP spid="26" grpId="0" animBg="1"/>
      <p:bldP spid="27" grpId="0"/>
      <p:bldP spid="28" grpId="0">
        <p:tmplLst>
          <p:tmpl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 animBg="1"/>
      <p:bldP spid="31" grpId="0" animBg="1"/>
      <p:bldP spid="32" grpId="0"/>
      <p:bldP spid="33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0" animBg="1"/>
      <p:bldP spid="36" grpId="0" animBg="1"/>
      <p:bldP spid="37" grpId="0"/>
      <p:bldP spid="38" grpId="0">
        <p:tmplLst>
          <p:tmpl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9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0" grpId="0" animBg="1"/>
      <p:bldP spid="41" grpId="0" animBg="1"/>
      <p:bldP spid="42" grpId="0"/>
      <p:bldP spid="44" grpId="0"/>
    </p:bldLst>
  </p:timing>
  <p:extLst>
    <p:ext uri="{DCECCB84-F9BA-43D5-87BE-67443E8EF086}">
      <p15:sldGuideLst xmlns:p15="http://schemas.microsoft.com/office/powerpoint/2012/main">
        <p15:guide id="1" orient="horz" pos="3239" userDrawn="1">
          <p15:clr>
            <a:srgbClr val="FBAE40"/>
          </p15:clr>
        </p15:guide>
        <p15:guide id="2" pos="5760" userDrawn="1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 Image &amp; 4 Icons, Headings, Descri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図プレースホルダー 5"/>
          <p:cNvSpPr>
            <a:spLocks noGrp="1"/>
          </p:cNvSpPr>
          <p:nvPr>
            <p:ph type="pic" sz="quarter" idx="15" hasCustomPrompt="1"/>
          </p:nvPr>
        </p:nvSpPr>
        <p:spPr>
          <a:xfrm>
            <a:off x="6126646" y="1944914"/>
            <a:ext cx="6069156" cy="8340499"/>
          </a:xfrm>
          <a:solidFill>
            <a:schemeClr val="bg1"/>
          </a:solidFill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  <p:sp>
        <p:nvSpPr>
          <p:cNvPr id="23" name="テキスト プレースホルダー 12"/>
          <p:cNvSpPr>
            <a:spLocks noGrp="1"/>
          </p:cNvSpPr>
          <p:nvPr>
            <p:ph type="body" sz="quarter" idx="12" hasCustomPrompt="1"/>
          </p:nvPr>
        </p:nvSpPr>
        <p:spPr>
          <a:xfrm>
            <a:off x="1947003" y="3713114"/>
            <a:ext cx="4250597" cy="2056805"/>
          </a:xfrm>
        </p:spPr>
        <p:txBody>
          <a:bodyPr>
            <a:normAutofit/>
          </a:bodyPr>
          <a:lstStyle>
            <a:lvl1pPr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4" name="テキスト プレースホルダー 12"/>
          <p:cNvSpPr>
            <a:spLocks noGrp="1"/>
          </p:cNvSpPr>
          <p:nvPr>
            <p:ph type="body" sz="quarter" idx="13" hasCustomPrompt="1"/>
          </p:nvPr>
        </p:nvSpPr>
        <p:spPr>
          <a:xfrm>
            <a:off x="1947003" y="2723793"/>
            <a:ext cx="4250597" cy="747032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32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25" name="正方形/長方形 24"/>
          <p:cNvSpPr/>
          <p:nvPr userDrawn="1"/>
        </p:nvSpPr>
        <p:spPr>
          <a:xfrm>
            <a:off x="2057954" y="3488959"/>
            <a:ext cx="1827899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円/楕円 4"/>
          <p:cNvSpPr/>
          <p:nvPr userDrawn="1"/>
        </p:nvSpPr>
        <p:spPr>
          <a:xfrm>
            <a:off x="626586" y="2919886"/>
            <a:ext cx="1136515" cy="1138145"/>
          </a:xfrm>
          <a:prstGeom prst="rect">
            <a:avLst/>
          </a:prstGeom>
          <a:ln w="57150">
            <a:solidFill>
              <a:schemeClr val="bg1"/>
            </a:solidFill>
          </a:ln>
          <a:effectLst>
            <a:outerShdw blurRad="127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図プレースホルダー 25"/>
          <p:cNvSpPr>
            <a:spLocks noGrp="1"/>
          </p:cNvSpPr>
          <p:nvPr>
            <p:ph type="pic" sz="quarter" idx="14" hasCustomPrompt="1"/>
          </p:nvPr>
        </p:nvSpPr>
        <p:spPr>
          <a:xfrm>
            <a:off x="879843" y="3173958"/>
            <a:ext cx="630000" cy="630000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8" name="テキスト プレースホルダー 12"/>
          <p:cNvSpPr>
            <a:spLocks noGrp="1"/>
          </p:cNvSpPr>
          <p:nvPr>
            <p:ph type="body" sz="quarter" idx="16" hasCustomPrompt="1"/>
          </p:nvPr>
        </p:nvSpPr>
        <p:spPr>
          <a:xfrm>
            <a:off x="12168390" y="3776058"/>
            <a:ext cx="4250597" cy="2056805"/>
          </a:xfrm>
        </p:spPr>
        <p:txBody>
          <a:bodyPr>
            <a:normAutofit/>
          </a:bodyPr>
          <a:lstStyle>
            <a:lvl1pPr algn="r"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9" name="テキスト プレースホルダー 12"/>
          <p:cNvSpPr>
            <a:spLocks noGrp="1"/>
          </p:cNvSpPr>
          <p:nvPr>
            <p:ph type="body" sz="quarter" idx="17" hasCustomPrompt="1"/>
          </p:nvPr>
        </p:nvSpPr>
        <p:spPr>
          <a:xfrm>
            <a:off x="12168390" y="2786737"/>
            <a:ext cx="4250597" cy="747032"/>
          </a:xfr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32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30" name="正方形/長方形 29"/>
          <p:cNvSpPr/>
          <p:nvPr userDrawn="1"/>
        </p:nvSpPr>
        <p:spPr>
          <a:xfrm>
            <a:off x="14460991" y="3551903"/>
            <a:ext cx="1827899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kumimoji="1" lang="ja-JP" altLang="en-US"/>
          </a:p>
        </p:txBody>
      </p:sp>
      <p:sp>
        <p:nvSpPr>
          <p:cNvPr id="31" name="円/楕円 4"/>
          <p:cNvSpPr/>
          <p:nvPr userDrawn="1"/>
        </p:nvSpPr>
        <p:spPr>
          <a:xfrm>
            <a:off x="16542148" y="2982830"/>
            <a:ext cx="1136515" cy="1138145"/>
          </a:xfrm>
          <a:prstGeom prst="rect">
            <a:avLst/>
          </a:prstGeom>
          <a:solidFill>
            <a:schemeClr val="accent2"/>
          </a:solidFill>
          <a:ln w="57150">
            <a:solidFill>
              <a:schemeClr val="bg1"/>
            </a:solidFill>
          </a:ln>
          <a:effectLst>
            <a:outerShdw blurRad="127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図プレースホルダー 25"/>
          <p:cNvSpPr>
            <a:spLocks noGrp="1"/>
          </p:cNvSpPr>
          <p:nvPr>
            <p:ph type="pic" sz="quarter" idx="18" hasCustomPrompt="1"/>
          </p:nvPr>
        </p:nvSpPr>
        <p:spPr>
          <a:xfrm>
            <a:off x="16795405" y="3236902"/>
            <a:ext cx="630000" cy="630000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3" name="テキスト プレースホルダー 12"/>
          <p:cNvSpPr>
            <a:spLocks noGrp="1"/>
          </p:cNvSpPr>
          <p:nvPr>
            <p:ph type="body" sz="quarter" idx="19" hasCustomPrompt="1"/>
          </p:nvPr>
        </p:nvSpPr>
        <p:spPr>
          <a:xfrm>
            <a:off x="1947003" y="7001529"/>
            <a:ext cx="4250597" cy="2056805"/>
          </a:xfrm>
        </p:spPr>
        <p:txBody>
          <a:bodyPr>
            <a:normAutofit/>
          </a:bodyPr>
          <a:lstStyle>
            <a:lvl1pPr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4" name="テキスト プレースホルダー 12"/>
          <p:cNvSpPr>
            <a:spLocks noGrp="1"/>
          </p:cNvSpPr>
          <p:nvPr>
            <p:ph type="body" sz="quarter" idx="20" hasCustomPrompt="1"/>
          </p:nvPr>
        </p:nvSpPr>
        <p:spPr>
          <a:xfrm>
            <a:off x="1947003" y="6012208"/>
            <a:ext cx="4250597" cy="747032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32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35" name="正方形/長方形 34"/>
          <p:cNvSpPr/>
          <p:nvPr userDrawn="1"/>
        </p:nvSpPr>
        <p:spPr>
          <a:xfrm>
            <a:off x="2057954" y="6777374"/>
            <a:ext cx="1827899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円/楕円 4"/>
          <p:cNvSpPr/>
          <p:nvPr userDrawn="1"/>
        </p:nvSpPr>
        <p:spPr>
          <a:xfrm>
            <a:off x="626586" y="6208301"/>
            <a:ext cx="1136515" cy="1138145"/>
          </a:xfrm>
          <a:prstGeom prst="rect">
            <a:avLst/>
          </a:prstGeom>
          <a:solidFill>
            <a:schemeClr val="accent3"/>
          </a:solidFill>
          <a:ln w="57150">
            <a:solidFill>
              <a:schemeClr val="bg1"/>
            </a:solidFill>
          </a:ln>
          <a:effectLst>
            <a:outerShdw blurRad="127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図プレースホルダー 25"/>
          <p:cNvSpPr>
            <a:spLocks noGrp="1"/>
          </p:cNvSpPr>
          <p:nvPr>
            <p:ph type="pic" sz="quarter" idx="21" hasCustomPrompt="1"/>
          </p:nvPr>
        </p:nvSpPr>
        <p:spPr>
          <a:xfrm>
            <a:off x="879843" y="6462373"/>
            <a:ext cx="630000" cy="630000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8" name="テキスト プレースホルダー 12"/>
          <p:cNvSpPr>
            <a:spLocks noGrp="1"/>
          </p:cNvSpPr>
          <p:nvPr>
            <p:ph type="body" sz="quarter" idx="22" hasCustomPrompt="1"/>
          </p:nvPr>
        </p:nvSpPr>
        <p:spPr>
          <a:xfrm>
            <a:off x="12168390" y="7001529"/>
            <a:ext cx="4250597" cy="2056805"/>
          </a:xfrm>
        </p:spPr>
        <p:txBody>
          <a:bodyPr>
            <a:normAutofit/>
          </a:bodyPr>
          <a:lstStyle>
            <a:lvl1pPr algn="r"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9" name="テキスト プレースホルダー 12"/>
          <p:cNvSpPr>
            <a:spLocks noGrp="1"/>
          </p:cNvSpPr>
          <p:nvPr>
            <p:ph type="body" sz="quarter" idx="23" hasCustomPrompt="1"/>
          </p:nvPr>
        </p:nvSpPr>
        <p:spPr>
          <a:xfrm>
            <a:off x="12168390" y="6012208"/>
            <a:ext cx="4250597" cy="747032"/>
          </a:xfr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32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40" name="正方形/長方形 39"/>
          <p:cNvSpPr/>
          <p:nvPr userDrawn="1"/>
        </p:nvSpPr>
        <p:spPr>
          <a:xfrm>
            <a:off x="14460991" y="6777374"/>
            <a:ext cx="1827899" cy="7200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kumimoji="1" lang="ja-JP" altLang="en-US"/>
          </a:p>
        </p:txBody>
      </p:sp>
      <p:sp>
        <p:nvSpPr>
          <p:cNvPr id="41" name="円/楕円 4"/>
          <p:cNvSpPr/>
          <p:nvPr userDrawn="1"/>
        </p:nvSpPr>
        <p:spPr>
          <a:xfrm>
            <a:off x="16542148" y="6208301"/>
            <a:ext cx="1136515" cy="1138145"/>
          </a:xfrm>
          <a:prstGeom prst="rect">
            <a:avLst/>
          </a:prstGeom>
          <a:solidFill>
            <a:schemeClr val="accent5"/>
          </a:solidFill>
          <a:ln w="57150">
            <a:solidFill>
              <a:schemeClr val="bg1"/>
            </a:solidFill>
          </a:ln>
          <a:effectLst>
            <a:outerShdw blurRad="127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図プレースホルダー 25"/>
          <p:cNvSpPr>
            <a:spLocks noGrp="1"/>
          </p:cNvSpPr>
          <p:nvPr>
            <p:ph type="pic" sz="quarter" idx="24" hasCustomPrompt="1"/>
          </p:nvPr>
        </p:nvSpPr>
        <p:spPr>
          <a:xfrm>
            <a:off x="16795405" y="6462373"/>
            <a:ext cx="630000" cy="630000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43412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250"/>
                            </p:stCondLst>
                            <p:childTnLst>
                              <p:par>
                                <p:cTn id="18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75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250"/>
                            </p:stCondLst>
                            <p:childTnLst>
                              <p:par>
                                <p:cTn id="31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000"/>
                            </p:stCondLst>
                            <p:childTnLst>
                              <p:par>
                                <p:cTn id="40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500"/>
                            </p:stCondLst>
                            <p:childTnLst>
                              <p:par>
                                <p:cTn id="4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000"/>
                            </p:stCondLst>
                            <p:childTnLst>
                              <p:par>
                                <p:cTn id="53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4750"/>
                            </p:stCondLst>
                            <p:childTnLst>
                              <p:par>
                                <p:cTn id="62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250"/>
                            </p:stCondLst>
                            <p:childTnLst>
                              <p:par>
                                <p:cTn id="7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750"/>
                            </p:stCondLst>
                            <p:childTnLst>
                              <p:par>
                                <p:cTn id="7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6500"/>
                            </p:stCondLst>
                            <p:childTnLst>
                              <p:par>
                                <p:cTn id="84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7000"/>
                            </p:stCondLst>
                            <p:childTnLst>
                              <p:par>
                                <p:cTn id="9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 animBg="1"/>
      <p:bldP spid="26" grpId="0" animBg="1"/>
      <p:bldP spid="27" grpId="0"/>
      <p:bldP spid="28" grpId="0">
        <p:tmplLst>
          <p:tmpl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 animBg="1"/>
      <p:bldP spid="31" grpId="0" animBg="1"/>
      <p:bldP spid="32" grpId="0"/>
      <p:bldP spid="33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0" animBg="1"/>
      <p:bldP spid="36" grpId="0" animBg="1"/>
      <p:bldP spid="37" grpId="0"/>
      <p:bldP spid="38" grpId="0">
        <p:tmplLst>
          <p:tmpl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9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0" grpId="0" animBg="1"/>
      <p:bldP spid="41" grpId="0" animBg="1"/>
      <p:bldP spid="42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Heading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テキスト プレースホルダー 12"/>
          <p:cNvSpPr>
            <a:spLocks noGrp="1"/>
          </p:cNvSpPr>
          <p:nvPr>
            <p:ph type="body" sz="quarter" idx="12" hasCustomPrompt="1"/>
          </p:nvPr>
        </p:nvSpPr>
        <p:spPr>
          <a:xfrm>
            <a:off x="3200400" y="4698914"/>
            <a:ext cx="11887200" cy="2366282"/>
          </a:xfrm>
        </p:spPr>
        <p:txBody>
          <a:bodyPr>
            <a:normAutofit/>
          </a:bodyPr>
          <a:lstStyle>
            <a:lvl1pPr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" name="テキスト プレースホルダー 12"/>
          <p:cNvSpPr>
            <a:spLocks noGrp="1"/>
          </p:cNvSpPr>
          <p:nvPr>
            <p:ph type="body" sz="quarter" idx="13" hasCustomPrompt="1"/>
          </p:nvPr>
        </p:nvSpPr>
        <p:spPr>
          <a:xfrm>
            <a:off x="3200400" y="3578967"/>
            <a:ext cx="11887200" cy="747032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36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7" name="正方形/長方形 6"/>
          <p:cNvSpPr/>
          <p:nvPr userDrawn="1"/>
        </p:nvSpPr>
        <p:spPr>
          <a:xfrm>
            <a:off x="3311352" y="4416703"/>
            <a:ext cx="120942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07579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 animBg="1"/>
    </p:bld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, Headings &amp;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3" name="図プレースホルダー 32"/>
          <p:cNvSpPr>
            <a:spLocks noGrp="1"/>
          </p:cNvSpPr>
          <p:nvPr>
            <p:ph type="pic" sz="quarter" idx="13" hasCustomPrompt="1"/>
          </p:nvPr>
        </p:nvSpPr>
        <p:spPr>
          <a:xfrm>
            <a:off x="8513005" y="2520949"/>
            <a:ext cx="9776571" cy="3957682"/>
          </a:xfrm>
          <a:custGeom>
            <a:avLst/>
            <a:gdLst>
              <a:gd name="connsiteX0" fmla="*/ 0 w 9776571"/>
              <a:gd name="connsiteY0" fmla="*/ 45 h 3957682"/>
              <a:gd name="connsiteX1" fmla="*/ 648000 w 9776571"/>
              <a:gd name="connsiteY1" fmla="*/ 45 h 3957682"/>
              <a:gd name="connsiteX2" fmla="*/ 648000 w 9776571"/>
              <a:gd name="connsiteY2" fmla="*/ 648045 h 3957682"/>
              <a:gd name="connsiteX3" fmla="*/ 1294067 w 9776571"/>
              <a:gd name="connsiteY3" fmla="*/ 648045 h 3957682"/>
              <a:gd name="connsiteX4" fmla="*/ 1294067 w 9776571"/>
              <a:gd name="connsiteY4" fmla="*/ 1296045 h 3957682"/>
              <a:gd name="connsiteX5" fmla="*/ 646067 w 9776571"/>
              <a:gd name="connsiteY5" fmla="*/ 1296045 h 3957682"/>
              <a:gd name="connsiteX6" fmla="*/ 646067 w 9776571"/>
              <a:gd name="connsiteY6" fmla="*/ 648045 h 3957682"/>
              <a:gd name="connsiteX7" fmla="*/ 0 w 9776571"/>
              <a:gd name="connsiteY7" fmla="*/ 648045 h 3957682"/>
              <a:gd name="connsiteX8" fmla="*/ 5685585 w 9776571"/>
              <a:gd name="connsiteY8" fmla="*/ 0 h 3957682"/>
              <a:gd name="connsiteX9" fmla="*/ 9776571 w 9776571"/>
              <a:gd name="connsiteY9" fmla="*/ 0 h 3957682"/>
              <a:gd name="connsiteX10" fmla="*/ 9776571 w 9776571"/>
              <a:gd name="connsiteY10" fmla="*/ 3957638 h 3957682"/>
              <a:gd name="connsiteX11" fmla="*/ 9735449 w 9776571"/>
              <a:gd name="connsiteY11" fmla="*/ 3957638 h 3957682"/>
              <a:gd name="connsiteX12" fmla="*/ 9735449 w 9776571"/>
              <a:gd name="connsiteY12" fmla="*/ 3957682 h 3957682"/>
              <a:gd name="connsiteX13" fmla="*/ 1942067 w 9776571"/>
              <a:gd name="connsiteY13" fmla="*/ 3957682 h 3957682"/>
              <a:gd name="connsiteX14" fmla="*/ 1942067 w 9776571"/>
              <a:gd name="connsiteY14" fmla="*/ 1944045 h 3957682"/>
              <a:gd name="connsiteX15" fmla="*/ 1294067 w 9776571"/>
              <a:gd name="connsiteY15" fmla="*/ 1944045 h 3957682"/>
              <a:gd name="connsiteX16" fmla="*/ 1294067 w 9776571"/>
              <a:gd name="connsiteY16" fmla="*/ 1296045 h 3957682"/>
              <a:gd name="connsiteX17" fmla="*/ 1942067 w 9776571"/>
              <a:gd name="connsiteY17" fmla="*/ 1296045 h 3957682"/>
              <a:gd name="connsiteX18" fmla="*/ 1942067 w 9776571"/>
              <a:gd name="connsiteY18" fmla="*/ 648045 h 3957682"/>
              <a:gd name="connsiteX19" fmla="*/ 1294067 w 9776571"/>
              <a:gd name="connsiteY19" fmla="*/ 648045 h 3957682"/>
              <a:gd name="connsiteX20" fmla="*/ 1294067 w 9776571"/>
              <a:gd name="connsiteY20" fmla="*/ 45 h 3957682"/>
              <a:gd name="connsiteX21" fmla="*/ 1942067 w 9776571"/>
              <a:gd name="connsiteY21" fmla="*/ 45 h 3957682"/>
              <a:gd name="connsiteX22" fmla="*/ 5685585 w 9776571"/>
              <a:gd name="connsiteY22" fmla="*/ 45 h 3957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9776571" h="3957682">
                <a:moveTo>
                  <a:pt x="0" y="45"/>
                </a:moveTo>
                <a:lnTo>
                  <a:pt x="648000" y="45"/>
                </a:lnTo>
                <a:lnTo>
                  <a:pt x="648000" y="648045"/>
                </a:lnTo>
                <a:lnTo>
                  <a:pt x="1294067" y="648045"/>
                </a:lnTo>
                <a:lnTo>
                  <a:pt x="1294067" y="1296045"/>
                </a:lnTo>
                <a:lnTo>
                  <a:pt x="646067" y="1296045"/>
                </a:lnTo>
                <a:lnTo>
                  <a:pt x="646067" y="648045"/>
                </a:lnTo>
                <a:lnTo>
                  <a:pt x="0" y="648045"/>
                </a:lnTo>
                <a:close/>
                <a:moveTo>
                  <a:pt x="5685585" y="0"/>
                </a:moveTo>
                <a:lnTo>
                  <a:pt x="9776571" y="0"/>
                </a:lnTo>
                <a:lnTo>
                  <a:pt x="9776571" y="3957638"/>
                </a:lnTo>
                <a:lnTo>
                  <a:pt x="9735449" y="3957638"/>
                </a:lnTo>
                <a:lnTo>
                  <a:pt x="9735449" y="3957682"/>
                </a:lnTo>
                <a:lnTo>
                  <a:pt x="1942067" y="3957682"/>
                </a:lnTo>
                <a:lnTo>
                  <a:pt x="1942067" y="1944045"/>
                </a:lnTo>
                <a:lnTo>
                  <a:pt x="1294067" y="1944045"/>
                </a:lnTo>
                <a:lnTo>
                  <a:pt x="1294067" y="1296045"/>
                </a:lnTo>
                <a:lnTo>
                  <a:pt x="1942067" y="1296045"/>
                </a:lnTo>
                <a:lnTo>
                  <a:pt x="1942067" y="648045"/>
                </a:lnTo>
                <a:lnTo>
                  <a:pt x="1294067" y="648045"/>
                </a:lnTo>
                <a:lnTo>
                  <a:pt x="1294067" y="45"/>
                </a:lnTo>
                <a:lnTo>
                  <a:pt x="1942067" y="45"/>
                </a:lnTo>
                <a:lnTo>
                  <a:pt x="5685585" y="45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r>
              <a:rPr kumimoji="1" lang="en-US" altLang="ja-JP" dirty="0"/>
              <a:t>                      Insert an image</a:t>
            </a:r>
            <a:endParaRPr kumimoji="1" lang="ja-JP" altLang="en-US" dirty="0"/>
          </a:p>
        </p:txBody>
      </p:sp>
      <p:sp>
        <p:nvSpPr>
          <p:cNvPr id="34" name="図プレースホルダー 33"/>
          <p:cNvSpPr>
            <a:spLocks noGrp="1"/>
          </p:cNvSpPr>
          <p:nvPr>
            <p:ph type="pic" sz="quarter" idx="16" hasCustomPrompt="1"/>
          </p:nvPr>
        </p:nvSpPr>
        <p:spPr>
          <a:xfrm>
            <a:off x="-1" y="2520949"/>
            <a:ext cx="9776572" cy="3957682"/>
          </a:xfrm>
          <a:custGeom>
            <a:avLst/>
            <a:gdLst>
              <a:gd name="connsiteX0" fmla="*/ 9128572 w 9776572"/>
              <a:gd name="connsiteY0" fmla="*/ 3309682 h 3957682"/>
              <a:gd name="connsiteX1" fmla="*/ 9776572 w 9776572"/>
              <a:gd name="connsiteY1" fmla="*/ 3309682 h 3957682"/>
              <a:gd name="connsiteX2" fmla="*/ 9776572 w 9776572"/>
              <a:gd name="connsiteY2" fmla="*/ 3957682 h 3957682"/>
              <a:gd name="connsiteX3" fmla="*/ 9128572 w 9776572"/>
              <a:gd name="connsiteY3" fmla="*/ 3957682 h 3957682"/>
              <a:gd name="connsiteX4" fmla="*/ 8480572 w 9776572"/>
              <a:gd name="connsiteY4" fmla="*/ 2661682 h 3957682"/>
              <a:gd name="connsiteX5" fmla="*/ 9128572 w 9776572"/>
              <a:gd name="connsiteY5" fmla="*/ 2661682 h 3957682"/>
              <a:gd name="connsiteX6" fmla="*/ 9128572 w 9776572"/>
              <a:gd name="connsiteY6" fmla="*/ 3309682 h 3957682"/>
              <a:gd name="connsiteX7" fmla="*/ 8480572 w 9776572"/>
              <a:gd name="connsiteY7" fmla="*/ 3309682 h 3957682"/>
              <a:gd name="connsiteX8" fmla="*/ 0 w 9776572"/>
              <a:gd name="connsiteY8" fmla="*/ 0 h 3957682"/>
              <a:gd name="connsiteX9" fmla="*/ 4090987 w 9776572"/>
              <a:gd name="connsiteY9" fmla="*/ 0 h 3957682"/>
              <a:gd name="connsiteX10" fmla="*/ 4090987 w 9776572"/>
              <a:gd name="connsiteY10" fmla="*/ 45 h 3957682"/>
              <a:gd name="connsiteX11" fmla="*/ 7832572 w 9776572"/>
              <a:gd name="connsiteY11" fmla="*/ 45 h 3957682"/>
              <a:gd name="connsiteX12" fmla="*/ 7832572 w 9776572"/>
              <a:gd name="connsiteY12" fmla="*/ 2012050 h 3957682"/>
              <a:gd name="connsiteX13" fmla="*/ 8480572 w 9776572"/>
              <a:gd name="connsiteY13" fmla="*/ 2012050 h 3957682"/>
              <a:gd name="connsiteX14" fmla="*/ 8480572 w 9776572"/>
              <a:gd name="connsiteY14" fmla="*/ 2660050 h 3957682"/>
              <a:gd name="connsiteX15" fmla="*/ 7832572 w 9776572"/>
              <a:gd name="connsiteY15" fmla="*/ 2660050 h 3957682"/>
              <a:gd name="connsiteX16" fmla="*/ 7832572 w 9776572"/>
              <a:gd name="connsiteY16" fmla="*/ 3309682 h 3957682"/>
              <a:gd name="connsiteX17" fmla="*/ 8480572 w 9776572"/>
              <a:gd name="connsiteY17" fmla="*/ 3309682 h 3957682"/>
              <a:gd name="connsiteX18" fmla="*/ 8480572 w 9776572"/>
              <a:gd name="connsiteY18" fmla="*/ 3957682 h 3957682"/>
              <a:gd name="connsiteX19" fmla="*/ 7832572 w 9776572"/>
              <a:gd name="connsiteY19" fmla="*/ 3957682 h 3957682"/>
              <a:gd name="connsiteX20" fmla="*/ 39189 w 9776572"/>
              <a:gd name="connsiteY20" fmla="*/ 3957682 h 3957682"/>
              <a:gd name="connsiteX21" fmla="*/ 39189 w 9776572"/>
              <a:gd name="connsiteY21" fmla="*/ 3957638 h 3957682"/>
              <a:gd name="connsiteX22" fmla="*/ 0 w 9776572"/>
              <a:gd name="connsiteY22" fmla="*/ 3957638 h 3957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9776572" h="3957682">
                <a:moveTo>
                  <a:pt x="9128572" y="3309682"/>
                </a:moveTo>
                <a:lnTo>
                  <a:pt x="9776572" y="3309682"/>
                </a:lnTo>
                <a:lnTo>
                  <a:pt x="9776572" y="3957682"/>
                </a:lnTo>
                <a:lnTo>
                  <a:pt x="9128572" y="3957682"/>
                </a:lnTo>
                <a:close/>
                <a:moveTo>
                  <a:pt x="8480572" y="2661682"/>
                </a:moveTo>
                <a:lnTo>
                  <a:pt x="9128572" y="2661682"/>
                </a:lnTo>
                <a:lnTo>
                  <a:pt x="9128572" y="3309682"/>
                </a:lnTo>
                <a:lnTo>
                  <a:pt x="8480572" y="3309682"/>
                </a:lnTo>
                <a:close/>
                <a:moveTo>
                  <a:pt x="0" y="0"/>
                </a:moveTo>
                <a:lnTo>
                  <a:pt x="4090987" y="0"/>
                </a:lnTo>
                <a:lnTo>
                  <a:pt x="4090987" y="45"/>
                </a:lnTo>
                <a:lnTo>
                  <a:pt x="7832572" y="45"/>
                </a:lnTo>
                <a:lnTo>
                  <a:pt x="7832572" y="2012050"/>
                </a:lnTo>
                <a:lnTo>
                  <a:pt x="8480572" y="2012050"/>
                </a:lnTo>
                <a:lnTo>
                  <a:pt x="8480572" y="2660050"/>
                </a:lnTo>
                <a:lnTo>
                  <a:pt x="7832572" y="2660050"/>
                </a:lnTo>
                <a:lnTo>
                  <a:pt x="7832572" y="3309682"/>
                </a:lnTo>
                <a:lnTo>
                  <a:pt x="8480572" y="3309682"/>
                </a:lnTo>
                <a:lnTo>
                  <a:pt x="8480572" y="3957682"/>
                </a:lnTo>
                <a:lnTo>
                  <a:pt x="7832572" y="3957682"/>
                </a:lnTo>
                <a:lnTo>
                  <a:pt x="39189" y="3957682"/>
                </a:lnTo>
                <a:lnTo>
                  <a:pt x="39189" y="3957638"/>
                </a:lnTo>
                <a:lnTo>
                  <a:pt x="0" y="3957638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>
              <a:defRPr sz="1800" baseline="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  <p:sp>
        <p:nvSpPr>
          <p:cNvPr id="24" name="テキスト プレースホルダー 12"/>
          <p:cNvSpPr>
            <a:spLocks noGrp="1"/>
          </p:cNvSpPr>
          <p:nvPr>
            <p:ph type="body" sz="quarter" idx="12" hasCustomPrompt="1"/>
          </p:nvPr>
        </p:nvSpPr>
        <p:spPr>
          <a:xfrm>
            <a:off x="1351485" y="7642973"/>
            <a:ext cx="6400609" cy="1716691"/>
          </a:xfrm>
        </p:spPr>
        <p:txBody>
          <a:bodyPr>
            <a:normAutofit/>
          </a:bodyPr>
          <a:lstStyle>
            <a:lvl1pPr algn="l"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5" name="テキスト プレースホルダー 12"/>
          <p:cNvSpPr>
            <a:spLocks noGrp="1"/>
          </p:cNvSpPr>
          <p:nvPr>
            <p:ph type="body" sz="quarter" idx="17" hasCustomPrompt="1"/>
          </p:nvPr>
        </p:nvSpPr>
        <p:spPr>
          <a:xfrm>
            <a:off x="1351485" y="6701778"/>
            <a:ext cx="6400609" cy="747032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26" name="正方形/長方形 25"/>
          <p:cNvSpPr/>
          <p:nvPr userDrawn="1"/>
        </p:nvSpPr>
        <p:spPr>
          <a:xfrm>
            <a:off x="1456909" y="7418818"/>
            <a:ext cx="1827899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テキスト プレースホルダー 12"/>
          <p:cNvSpPr>
            <a:spLocks noGrp="1"/>
          </p:cNvSpPr>
          <p:nvPr>
            <p:ph type="body" sz="quarter" idx="18" hasCustomPrompt="1"/>
          </p:nvPr>
        </p:nvSpPr>
        <p:spPr>
          <a:xfrm>
            <a:off x="10408210" y="7642973"/>
            <a:ext cx="6400609" cy="1716691"/>
          </a:xfrm>
        </p:spPr>
        <p:txBody>
          <a:bodyPr>
            <a:normAutofit/>
          </a:bodyPr>
          <a:lstStyle>
            <a:lvl1pPr algn="l"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8" name="テキスト プレースホルダー 12"/>
          <p:cNvSpPr>
            <a:spLocks noGrp="1"/>
          </p:cNvSpPr>
          <p:nvPr>
            <p:ph type="body" sz="quarter" idx="19" hasCustomPrompt="1"/>
          </p:nvPr>
        </p:nvSpPr>
        <p:spPr>
          <a:xfrm>
            <a:off x="10408210" y="6701778"/>
            <a:ext cx="6400609" cy="747032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29" name="正方形/長方形 28"/>
          <p:cNvSpPr/>
          <p:nvPr userDrawn="1"/>
        </p:nvSpPr>
        <p:spPr>
          <a:xfrm>
            <a:off x="10513634" y="7418818"/>
            <a:ext cx="1827899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11406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1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600"/>
                            </p:stCondLst>
                            <p:childTnLst>
                              <p:par>
                                <p:cTn id="22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2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100"/>
                            </p:stCondLst>
                            <p:childTnLst>
                              <p:par>
                                <p:cTn id="26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7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24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animBg="1"/>
      <p:bldP spid="27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animBg="1"/>
    </p:bld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, Headings &amp; Texts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テキスト プレースホルダー 12"/>
          <p:cNvSpPr>
            <a:spLocks noGrp="1"/>
          </p:cNvSpPr>
          <p:nvPr>
            <p:ph type="body" sz="quarter" idx="12" hasCustomPrompt="1"/>
          </p:nvPr>
        </p:nvSpPr>
        <p:spPr>
          <a:xfrm>
            <a:off x="6057900" y="3646421"/>
            <a:ext cx="8877300" cy="1716691"/>
          </a:xfrm>
        </p:spPr>
        <p:txBody>
          <a:bodyPr>
            <a:normAutofit/>
          </a:bodyPr>
          <a:lstStyle>
            <a:lvl1pPr marL="342900" indent="-342900" algn="l">
              <a:spcBef>
                <a:spcPts val="0"/>
              </a:spcBef>
              <a:buFont typeface="Wingdings" panose="05000000000000000000" pitchFamily="2" charset="2"/>
              <a:buChar char="n"/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5" name="テキスト プレースホルダー 12"/>
          <p:cNvSpPr>
            <a:spLocks noGrp="1"/>
          </p:cNvSpPr>
          <p:nvPr>
            <p:ph type="body" sz="quarter" idx="17" hasCustomPrompt="1"/>
          </p:nvPr>
        </p:nvSpPr>
        <p:spPr>
          <a:xfrm>
            <a:off x="6057900" y="2705226"/>
            <a:ext cx="8877300" cy="747032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26" name="正方形/長方形 25"/>
          <p:cNvSpPr/>
          <p:nvPr userDrawn="1"/>
        </p:nvSpPr>
        <p:spPr>
          <a:xfrm>
            <a:off x="6163324" y="3422266"/>
            <a:ext cx="1827899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図プレースホルダー 64"/>
          <p:cNvSpPr>
            <a:spLocks noGrp="1"/>
          </p:cNvSpPr>
          <p:nvPr>
            <p:ph type="pic" sz="quarter" idx="43" hasCustomPrompt="1"/>
          </p:nvPr>
        </p:nvSpPr>
        <p:spPr>
          <a:xfrm>
            <a:off x="2857481" y="2578957"/>
            <a:ext cx="2888231" cy="2886903"/>
          </a:xfrm>
          <a:solidFill>
            <a:schemeClr val="accent1">
              <a:lumMod val="20000"/>
              <a:lumOff val="80000"/>
            </a:schemeClr>
          </a:solidFill>
          <a:ln w="57150">
            <a:solidFill>
              <a:schemeClr val="bg1"/>
            </a:solidFill>
          </a:ln>
          <a:effectLst>
            <a:outerShdw sx="102000" sy="102000" algn="ctr" rotWithShape="0">
              <a:prstClr val="black">
                <a:alpha val="15000"/>
              </a:prstClr>
            </a:outerShdw>
          </a:effectLst>
        </p:spPr>
        <p:txBody>
          <a:bodyPr/>
          <a:lstStyle>
            <a:lvl1pPr>
              <a:defRPr sz="1800" baseline="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  <p:sp>
        <p:nvSpPr>
          <p:cNvPr id="18" name="テキスト プレースホルダー 12"/>
          <p:cNvSpPr>
            <a:spLocks noGrp="1"/>
          </p:cNvSpPr>
          <p:nvPr>
            <p:ph type="body" sz="quarter" idx="44" hasCustomPrompt="1"/>
          </p:nvPr>
        </p:nvSpPr>
        <p:spPr>
          <a:xfrm>
            <a:off x="6057900" y="7054075"/>
            <a:ext cx="8877300" cy="1716691"/>
          </a:xfrm>
        </p:spPr>
        <p:txBody>
          <a:bodyPr>
            <a:normAutofit/>
          </a:bodyPr>
          <a:lstStyle>
            <a:lvl1pPr marL="342900" indent="-342900" algn="l">
              <a:spcBef>
                <a:spcPts val="0"/>
              </a:spcBef>
              <a:buFont typeface="Wingdings" panose="05000000000000000000" pitchFamily="2" charset="2"/>
              <a:buChar char="n"/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9" name="テキスト プレースホルダー 12"/>
          <p:cNvSpPr>
            <a:spLocks noGrp="1"/>
          </p:cNvSpPr>
          <p:nvPr>
            <p:ph type="body" sz="quarter" idx="45" hasCustomPrompt="1"/>
          </p:nvPr>
        </p:nvSpPr>
        <p:spPr>
          <a:xfrm>
            <a:off x="6057900" y="6112880"/>
            <a:ext cx="8877300" cy="747032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20" name="正方形/長方形 19"/>
          <p:cNvSpPr/>
          <p:nvPr userDrawn="1"/>
        </p:nvSpPr>
        <p:spPr>
          <a:xfrm>
            <a:off x="6163324" y="6829920"/>
            <a:ext cx="1827899" cy="72008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図プレースホルダー 64"/>
          <p:cNvSpPr>
            <a:spLocks noGrp="1"/>
          </p:cNvSpPr>
          <p:nvPr>
            <p:ph type="pic" sz="quarter" idx="46" hasCustomPrompt="1"/>
          </p:nvPr>
        </p:nvSpPr>
        <p:spPr>
          <a:xfrm>
            <a:off x="2857481" y="5986611"/>
            <a:ext cx="2888231" cy="2886903"/>
          </a:xfrm>
          <a:solidFill>
            <a:schemeClr val="accent2">
              <a:lumMod val="20000"/>
              <a:lumOff val="80000"/>
            </a:schemeClr>
          </a:solidFill>
          <a:ln w="57150">
            <a:solidFill>
              <a:schemeClr val="bg1"/>
            </a:solidFill>
          </a:ln>
          <a:effectLst>
            <a:outerShdw sx="102000" sy="102000" algn="ctr" rotWithShape="0">
              <a:prstClr val="black">
                <a:alpha val="15000"/>
              </a:prstClr>
            </a:outerShdw>
          </a:effectLst>
        </p:spPr>
        <p:txBody>
          <a:bodyPr/>
          <a:lstStyle>
            <a:lvl1pPr>
              <a:defRPr sz="1800" baseline="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70444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1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600"/>
                            </p:stCondLst>
                            <p:childTnLst>
                              <p:par>
                                <p:cTn id="2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100"/>
                            </p:stCondLst>
                            <p:childTnLst>
                              <p:par>
                                <p:cTn id="26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7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animBg="1"/>
      <p:bldP spid="13" grpId="0" animBg="1"/>
      <p:bldP spid="18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 animBg="1"/>
      <p:bldP spid="21" grpId="0" animBg="1"/>
    </p:bld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 Image &amp; Mobole Ph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図プレースホルダー 12"/>
          <p:cNvSpPr>
            <a:spLocks noGrp="1"/>
          </p:cNvSpPr>
          <p:nvPr>
            <p:ph type="pic" sz="quarter" idx="23" hasCustomPrompt="1"/>
          </p:nvPr>
        </p:nvSpPr>
        <p:spPr>
          <a:xfrm>
            <a:off x="0" y="2895601"/>
            <a:ext cx="18287642" cy="6359589"/>
          </a:xfrm>
          <a:custGeom>
            <a:avLst/>
            <a:gdLst>
              <a:gd name="connsiteX0" fmla="*/ 1 w 18287642"/>
              <a:gd name="connsiteY0" fmla="*/ 5711589 h 6359589"/>
              <a:gd name="connsiteX1" fmla="*/ 648001 w 18287642"/>
              <a:gd name="connsiteY1" fmla="*/ 5711589 h 6359589"/>
              <a:gd name="connsiteX2" fmla="*/ 648001 w 18287642"/>
              <a:gd name="connsiteY2" fmla="*/ 6359589 h 6359589"/>
              <a:gd name="connsiteX3" fmla="*/ 1 w 18287642"/>
              <a:gd name="connsiteY3" fmla="*/ 6359589 h 6359589"/>
              <a:gd name="connsiteX4" fmla="*/ 648001 w 18287642"/>
              <a:gd name="connsiteY4" fmla="*/ 5063589 h 6359589"/>
              <a:gd name="connsiteX5" fmla="*/ 1296001 w 18287642"/>
              <a:gd name="connsiteY5" fmla="*/ 5063589 h 6359589"/>
              <a:gd name="connsiteX6" fmla="*/ 1296001 w 18287642"/>
              <a:gd name="connsiteY6" fmla="*/ 5711589 h 6359589"/>
              <a:gd name="connsiteX7" fmla="*/ 648001 w 18287642"/>
              <a:gd name="connsiteY7" fmla="*/ 5711589 h 6359589"/>
              <a:gd name="connsiteX8" fmla="*/ 16343642 w 18287642"/>
              <a:gd name="connsiteY8" fmla="*/ 0 h 6359589"/>
              <a:gd name="connsiteX9" fmla="*/ 16991642 w 18287642"/>
              <a:gd name="connsiteY9" fmla="*/ 0 h 6359589"/>
              <a:gd name="connsiteX10" fmla="*/ 16991642 w 18287642"/>
              <a:gd name="connsiteY10" fmla="*/ 2453 h 6359589"/>
              <a:gd name="connsiteX11" fmla="*/ 18287642 w 18287642"/>
              <a:gd name="connsiteY11" fmla="*/ 2453 h 6359589"/>
              <a:gd name="connsiteX12" fmla="*/ 18287642 w 18287642"/>
              <a:gd name="connsiteY12" fmla="*/ 4415589 h 6359589"/>
              <a:gd name="connsiteX13" fmla="*/ 1944001 w 18287642"/>
              <a:gd name="connsiteY13" fmla="*/ 4415589 h 6359589"/>
              <a:gd name="connsiteX14" fmla="*/ 1944001 w 18287642"/>
              <a:gd name="connsiteY14" fmla="*/ 5063589 h 6359589"/>
              <a:gd name="connsiteX15" fmla="*/ 1296001 w 18287642"/>
              <a:gd name="connsiteY15" fmla="*/ 5063589 h 6359589"/>
              <a:gd name="connsiteX16" fmla="*/ 1296001 w 18287642"/>
              <a:gd name="connsiteY16" fmla="*/ 4415589 h 6359589"/>
              <a:gd name="connsiteX17" fmla="*/ 648001 w 18287642"/>
              <a:gd name="connsiteY17" fmla="*/ 4415589 h 6359589"/>
              <a:gd name="connsiteX18" fmla="*/ 648001 w 18287642"/>
              <a:gd name="connsiteY18" fmla="*/ 5063589 h 6359589"/>
              <a:gd name="connsiteX19" fmla="*/ 1 w 18287642"/>
              <a:gd name="connsiteY19" fmla="*/ 5063589 h 6359589"/>
              <a:gd name="connsiteX20" fmla="*/ 1 w 18287642"/>
              <a:gd name="connsiteY20" fmla="*/ 4415589 h 6359589"/>
              <a:gd name="connsiteX21" fmla="*/ 0 w 18287642"/>
              <a:gd name="connsiteY21" fmla="*/ 4415589 h 6359589"/>
              <a:gd name="connsiteX22" fmla="*/ 0 w 18287642"/>
              <a:gd name="connsiteY22" fmla="*/ 2453 h 6359589"/>
              <a:gd name="connsiteX23" fmla="*/ 16343642 w 18287642"/>
              <a:gd name="connsiteY23" fmla="*/ 2453 h 63595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8287642" h="6359589">
                <a:moveTo>
                  <a:pt x="1" y="5711589"/>
                </a:moveTo>
                <a:lnTo>
                  <a:pt x="648001" y="5711589"/>
                </a:lnTo>
                <a:lnTo>
                  <a:pt x="648001" y="6359589"/>
                </a:lnTo>
                <a:lnTo>
                  <a:pt x="1" y="6359589"/>
                </a:lnTo>
                <a:close/>
                <a:moveTo>
                  <a:pt x="648001" y="5063589"/>
                </a:moveTo>
                <a:lnTo>
                  <a:pt x="1296001" y="5063589"/>
                </a:lnTo>
                <a:lnTo>
                  <a:pt x="1296001" y="5711589"/>
                </a:lnTo>
                <a:lnTo>
                  <a:pt x="648001" y="5711589"/>
                </a:lnTo>
                <a:close/>
                <a:moveTo>
                  <a:pt x="16343642" y="0"/>
                </a:moveTo>
                <a:lnTo>
                  <a:pt x="16991642" y="0"/>
                </a:lnTo>
                <a:lnTo>
                  <a:pt x="16991642" y="2453"/>
                </a:lnTo>
                <a:lnTo>
                  <a:pt x="18287642" y="2453"/>
                </a:lnTo>
                <a:lnTo>
                  <a:pt x="18287642" y="4415589"/>
                </a:lnTo>
                <a:lnTo>
                  <a:pt x="1944001" y="4415589"/>
                </a:lnTo>
                <a:lnTo>
                  <a:pt x="1944001" y="5063589"/>
                </a:lnTo>
                <a:lnTo>
                  <a:pt x="1296001" y="5063589"/>
                </a:lnTo>
                <a:lnTo>
                  <a:pt x="1296001" y="4415589"/>
                </a:lnTo>
                <a:lnTo>
                  <a:pt x="648001" y="4415589"/>
                </a:lnTo>
                <a:lnTo>
                  <a:pt x="648001" y="5063589"/>
                </a:lnTo>
                <a:lnTo>
                  <a:pt x="1" y="5063589"/>
                </a:lnTo>
                <a:lnTo>
                  <a:pt x="1" y="4415589"/>
                </a:lnTo>
                <a:lnTo>
                  <a:pt x="0" y="4415589"/>
                </a:lnTo>
                <a:lnTo>
                  <a:pt x="0" y="2453"/>
                </a:lnTo>
                <a:lnTo>
                  <a:pt x="16343642" y="2453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>
              <a:defRPr sz="1800" baseline="0"/>
            </a:lvl1pPr>
          </a:lstStyle>
          <a:p>
            <a:r>
              <a:rPr kumimoji="1" lang="en-US" altLang="ja-JP" dirty="0"/>
              <a:t> </a:t>
            </a:r>
          </a:p>
          <a:p>
            <a:endParaRPr kumimoji="1" lang="en-US" altLang="ja-JP" dirty="0"/>
          </a:p>
          <a:p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en-US" altLang="ja-JP" dirty="0"/>
              <a:t> Insert a wide image</a:t>
            </a:r>
            <a:endParaRPr kumimoji="1" lang="ja-JP" altLang="en-US" dirty="0"/>
          </a:p>
        </p:txBody>
      </p:sp>
      <p:sp>
        <p:nvSpPr>
          <p:cNvPr id="23" name="テキスト プレースホルダー 12"/>
          <p:cNvSpPr>
            <a:spLocks noGrp="1"/>
          </p:cNvSpPr>
          <p:nvPr>
            <p:ph type="body" sz="quarter" idx="12" hasCustomPrompt="1"/>
          </p:nvPr>
        </p:nvSpPr>
        <p:spPr>
          <a:xfrm>
            <a:off x="3387520" y="7535560"/>
            <a:ext cx="11896024" cy="1719629"/>
          </a:xfrm>
        </p:spPr>
        <p:txBody>
          <a:bodyPr anchor="ctr">
            <a:normAutofit/>
          </a:bodyPr>
          <a:lstStyle>
            <a:lvl1pPr>
              <a:spcBef>
                <a:spcPts val="0"/>
              </a:spcBef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8" name="テキスト プレースホルダー 12"/>
          <p:cNvSpPr>
            <a:spLocks noGrp="1"/>
          </p:cNvSpPr>
          <p:nvPr>
            <p:ph type="body" sz="quarter" idx="26" hasCustomPrompt="1"/>
          </p:nvPr>
        </p:nvSpPr>
        <p:spPr>
          <a:xfrm>
            <a:off x="0" y="6358977"/>
            <a:ext cx="18287642" cy="943542"/>
          </a:xfrm>
          <a:solidFill>
            <a:schemeClr val="accent1">
              <a:alpha val="50000"/>
            </a:schemeClr>
          </a:solidFill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4400" baseline="0">
                <a:solidFill>
                  <a:schemeClr val="bg1"/>
                </a:solidFill>
                <a:latin typeface="Ubuntu Bold" panose="020B0804030602030204" pitchFamily="34" charset="0"/>
              </a:defRPr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24" hasCustomPrompt="1"/>
          </p:nvPr>
        </p:nvSpPr>
        <p:spPr>
          <a:xfrm>
            <a:off x="3011286" y="1878795"/>
            <a:ext cx="3758481" cy="5440643"/>
          </a:xfrm>
          <a:blipFill>
            <a:blip r:embed="rId2"/>
            <a:srcRect/>
            <a:stretch>
              <a:fillRect t="-2" b="-41147"/>
            </a:stretch>
          </a:blip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9" name="図プレースホルダー 8"/>
          <p:cNvSpPr>
            <a:spLocks noGrp="1"/>
          </p:cNvSpPr>
          <p:nvPr>
            <p:ph type="pic" sz="quarter" idx="25" hasCustomPrompt="1"/>
          </p:nvPr>
        </p:nvSpPr>
        <p:spPr>
          <a:xfrm>
            <a:off x="3289579" y="2858733"/>
            <a:ext cx="3201895" cy="4460931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  <p:sp>
        <p:nvSpPr>
          <p:cNvPr id="27" name="テキスト プレースホルダー 12"/>
          <p:cNvSpPr>
            <a:spLocks noGrp="1"/>
          </p:cNvSpPr>
          <p:nvPr>
            <p:ph type="body" sz="quarter" idx="17" hasCustomPrompt="1"/>
          </p:nvPr>
        </p:nvSpPr>
        <p:spPr>
          <a:xfrm>
            <a:off x="6934200" y="6390747"/>
            <a:ext cx="8363858" cy="882483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6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51787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3" grpId="0">
        <p:tmplLst>
          <p:tmpl>
            <p:tnLst>
              <p:par>
                <p:cTn presetID="22" presetClass="entr" presetSubtype="8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animBg="1">
        <p:tmplLst>
          <p:tmpl>
            <p:tnLst>
              <p:par>
                <p:cTn presetID="16" presetClass="entr" presetSubtype="37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barn(outVertical)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 animBg="1">
        <p:tmplLst>
          <p:tmpl>
            <p:tnLst>
              <p:par>
                <p:cTn presetID="2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/>
      <p:bldP spid="27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Images, Caption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図プレースホルダー 11"/>
          <p:cNvSpPr>
            <a:spLocks noGrp="1"/>
          </p:cNvSpPr>
          <p:nvPr>
            <p:ph type="pic" sz="quarter" idx="18" hasCustomPrompt="1"/>
          </p:nvPr>
        </p:nvSpPr>
        <p:spPr>
          <a:xfrm>
            <a:off x="677134" y="2244696"/>
            <a:ext cx="3178175" cy="5095875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  <p:sp>
        <p:nvSpPr>
          <p:cNvPr id="34" name="図プレースホルダー 11"/>
          <p:cNvSpPr>
            <a:spLocks noGrp="1"/>
          </p:cNvSpPr>
          <p:nvPr>
            <p:ph type="pic" sz="quarter" idx="24" hasCustomPrompt="1"/>
          </p:nvPr>
        </p:nvSpPr>
        <p:spPr>
          <a:xfrm>
            <a:off x="7559425" y="2244696"/>
            <a:ext cx="3178175" cy="5095875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  <p:sp>
        <p:nvSpPr>
          <p:cNvPr id="37" name="図プレースホルダー 11"/>
          <p:cNvSpPr>
            <a:spLocks noGrp="1"/>
          </p:cNvSpPr>
          <p:nvPr>
            <p:ph type="pic" sz="quarter" idx="27" hasCustomPrompt="1"/>
          </p:nvPr>
        </p:nvSpPr>
        <p:spPr>
          <a:xfrm>
            <a:off x="11000457" y="2244696"/>
            <a:ext cx="3178175" cy="5095875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  <p:sp>
        <p:nvSpPr>
          <p:cNvPr id="40" name="図プレースホルダー 11"/>
          <p:cNvSpPr>
            <a:spLocks noGrp="1"/>
          </p:cNvSpPr>
          <p:nvPr>
            <p:ph type="pic" sz="quarter" idx="30" hasCustomPrompt="1"/>
          </p:nvPr>
        </p:nvSpPr>
        <p:spPr>
          <a:xfrm>
            <a:off x="14441489" y="2244696"/>
            <a:ext cx="3178175" cy="5095875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  <p:sp>
        <p:nvSpPr>
          <p:cNvPr id="31" name="図プレースホルダー 11"/>
          <p:cNvSpPr>
            <a:spLocks noGrp="1"/>
          </p:cNvSpPr>
          <p:nvPr>
            <p:ph type="pic" sz="quarter" idx="21" hasCustomPrompt="1"/>
          </p:nvPr>
        </p:nvSpPr>
        <p:spPr>
          <a:xfrm>
            <a:off x="4118393" y="2244696"/>
            <a:ext cx="3178175" cy="5095875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  <p:sp>
        <p:nvSpPr>
          <p:cNvPr id="30" name="テキスト プレースホルダー 12"/>
          <p:cNvSpPr>
            <a:spLocks noGrp="1"/>
          </p:cNvSpPr>
          <p:nvPr>
            <p:ph type="body" sz="quarter" idx="20" hasCustomPrompt="1"/>
          </p:nvPr>
        </p:nvSpPr>
        <p:spPr>
          <a:xfrm>
            <a:off x="4117939" y="6593539"/>
            <a:ext cx="3178629" cy="747032"/>
          </a:xfrm>
          <a:solidFill>
            <a:schemeClr val="accent2">
              <a:alpha val="70000"/>
            </a:schemeClr>
          </a:solidFill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baseline="0">
                <a:solidFill>
                  <a:schemeClr val="bg1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Caption</a:t>
            </a:r>
            <a:endParaRPr kumimoji="1" lang="ja-JP" altLang="en-US" dirty="0"/>
          </a:p>
        </p:txBody>
      </p:sp>
      <p:sp>
        <p:nvSpPr>
          <p:cNvPr id="33" name="テキスト プレースホルダー 12"/>
          <p:cNvSpPr>
            <a:spLocks noGrp="1"/>
          </p:cNvSpPr>
          <p:nvPr>
            <p:ph type="body" sz="quarter" idx="23" hasCustomPrompt="1"/>
          </p:nvPr>
        </p:nvSpPr>
        <p:spPr>
          <a:xfrm>
            <a:off x="7558971" y="6593539"/>
            <a:ext cx="3178629" cy="747032"/>
          </a:xfrm>
          <a:solidFill>
            <a:schemeClr val="accent3">
              <a:alpha val="70000"/>
            </a:schemeClr>
          </a:solidFill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baseline="0">
                <a:solidFill>
                  <a:schemeClr val="bg1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Caption</a:t>
            </a:r>
            <a:endParaRPr kumimoji="1" lang="ja-JP" altLang="en-US" dirty="0"/>
          </a:p>
        </p:txBody>
      </p:sp>
      <p:sp>
        <p:nvSpPr>
          <p:cNvPr id="36" name="テキスト プレースホルダー 12"/>
          <p:cNvSpPr>
            <a:spLocks noGrp="1"/>
          </p:cNvSpPr>
          <p:nvPr>
            <p:ph type="body" sz="quarter" idx="26" hasCustomPrompt="1"/>
          </p:nvPr>
        </p:nvSpPr>
        <p:spPr>
          <a:xfrm>
            <a:off x="11000003" y="6593539"/>
            <a:ext cx="3178629" cy="747032"/>
          </a:xfrm>
          <a:solidFill>
            <a:schemeClr val="accent4">
              <a:alpha val="70000"/>
            </a:schemeClr>
          </a:solidFill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baseline="0">
                <a:solidFill>
                  <a:schemeClr val="bg1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Caption</a:t>
            </a:r>
            <a:endParaRPr kumimoji="1" lang="ja-JP" altLang="en-US" dirty="0"/>
          </a:p>
        </p:txBody>
      </p:sp>
      <p:sp>
        <p:nvSpPr>
          <p:cNvPr id="39" name="テキスト プレースホルダー 12"/>
          <p:cNvSpPr>
            <a:spLocks noGrp="1"/>
          </p:cNvSpPr>
          <p:nvPr>
            <p:ph type="body" sz="quarter" idx="29" hasCustomPrompt="1"/>
          </p:nvPr>
        </p:nvSpPr>
        <p:spPr>
          <a:xfrm>
            <a:off x="14441035" y="6593539"/>
            <a:ext cx="3178629" cy="747032"/>
          </a:xfrm>
          <a:solidFill>
            <a:schemeClr val="accent5">
              <a:alpha val="70000"/>
            </a:schemeClr>
          </a:solidFill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baseline="0">
                <a:solidFill>
                  <a:schemeClr val="bg1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Caption</a:t>
            </a:r>
            <a:endParaRPr kumimoji="1" lang="ja-JP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8" name="テキスト プレースホルダー 12"/>
          <p:cNvSpPr>
            <a:spLocks noGrp="1"/>
          </p:cNvSpPr>
          <p:nvPr>
            <p:ph type="body" sz="quarter" idx="17" hasCustomPrompt="1"/>
          </p:nvPr>
        </p:nvSpPr>
        <p:spPr>
          <a:xfrm>
            <a:off x="676907" y="6593539"/>
            <a:ext cx="3178629" cy="747032"/>
          </a:xfrm>
          <a:solidFill>
            <a:schemeClr val="accent1">
              <a:alpha val="70000"/>
            </a:schemeClr>
          </a:solidFill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baseline="0">
                <a:solidFill>
                  <a:schemeClr val="bg1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Caption</a:t>
            </a:r>
            <a:endParaRPr kumimoji="1" lang="ja-JP" altLang="en-US" dirty="0"/>
          </a:p>
        </p:txBody>
      </p:sp>
      <p:sp>
        <p:nvSpPr>
          <p:cNvPr id="41" name="テキスト プレースホルダー 12"/>
          <p:cNvSpPr>
            <a:spLocks noGrp="1"/>
          </p:cNvSpPr>
          <p:nvPr>
            <p:ph type="body" sz="quarter" idx="12" hasCustomPrompt="1"/>
          </p:nvPr>
        </p:nvSpPr>
        <p:spPr>
          <a:xfrm>
            <a:off x="3195988" y="7732296"/>
            <a:ext cx="11896024" cy="1522894"/>
          </a:xfrm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54643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2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3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3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34" grpId="0"/>
      <p:bldP spid="37" grpId="0"/>
      <p:bldP spid="40" grpId="0"/>
      <p:bldP spid="31" grpId="0"/>
      <p:bldP spid="30" grpId="0" animBg="1">
        <p:tmplLst>
          <p:tmpl>
            <p:tnLst>
              <p:par>
                <p:cTn presetID="16" presetClass="entr" presetSubtype="37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barn(outVertical)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animBg="1">
        <p:tmplLst>
          <p:tmpl>
            <p:tnLst>
              <p:par>
                <p:cTn presetID="16" presetClass="entr" presetSubtype="37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barn(outVertical)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animBg="1">
        <p:tmplLst>
          <p:tmpl>
            <p:tnLst>
              <p:par>
                <p:cTn presetID="16" presetClass="entr" presetSubtype="37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barn(outVertical)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9" grpId="0" animBg="1">
        <p:tmplLst>
          <p:tmpl>
            <p:tnLst>
              <p:par>
                <p:cTn presetID="16" presetClass="entr" presetSubtype="37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barn(outVertical)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animBg="1">
        <p:tmplLst>
          <p:tmpl>
            <p:tnLst>
              <p:par>
                <p:cTn presetID="16" presetClass="entr" presetSubtype="37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barn(outVertical)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>
        <p:tmplLst>
          <p:tmpl>
            <p:tnLst>
              <p:par>
                <p:cTn presetID="22" presetClass="entr" presetSubtype="8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3239" userDrawn="1">
          <p15:clr>
            <a:srgbClr val="FBAE40"/>
          </p15:clr>
        </p15:guide>
        <p15:guide id="2" pos="5760" userDrawn="1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Square Images &amp; Descri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フリーフォーム 50"/>
          <p:cNvSpPr/>
          <p:nvPr userDrawn="1"/>
        </p:nvSpPr>
        <p:spPr>
          <a:xfrm>
            <a:off x="12579336" y="2185597"/>
            <a:ext cx="5364000" cy="3420000"/>
          </a:xfrm>
          <a:custGeom>
            <a:avLst/>
            <a:gdLst>
              <a:gd name="connsiteX0" fmla="*/ 4068000 w 5364000"/>
              <a:gd name="connsiteY0" fmla="*/ 648000 h 3420000"/>
              <a:gd name="connsiteX1" fmla="*/ 4716000 w 5364000"/>
              <a:gd name="connsiteY1" fmla="*/ 648000 h 3420000"/>
              <a:gd name="connsiteX2" fmla="*/ 4716000 w 5364000"/>
              <a:gd name="connsiteY2" fmla="*/ 1296000 h 3420000"/>
              <a:gd name="connsiteX3" fmla="*/ 4068000 w 5364000"/>
              <a:gd name="connsiteY3" fmla="*/ 1296000 h 3420000"/>
              <a:gd name="connsiteX4" fmla="*/ 4716000 w 5364000"/>
              <a:gd name="connsiteY4" fmla="*/ 0 h 3420000"/>
              <a:gd name="connsiteX5" fmla="*/ 5364000 w 5364000"/>
              <a:gd name="connsiteY5" fmla="*/ 0 h 3420000"/>
              <a:gd name="connsiteX6" fmla="*/ 5364000 w 5364000"/>
              <a:gd name="connsiteY6" fmla="*/ 648000 h 3420000"/>
              <a:gd name="connsiteX7" fmla="*/ 4716000 w 5364000"/>
              <a:gd name="connsiteY7" fmla="*/ 648000 h 3420000"/>
              <a:gd name="connsiteX8" fmla="*/ 0 w 5364000"/>
              <a:gd name="connsiteY8" fmla="*/ 0 h 3420000"/>
              <a:gd name="connsiteX9" fmla="*/ 3420000 w 5364000"/>
              <a:gd name="connsiteY9" fmla="*/ 0 h 3420000"/>
              <a:gd name="connsiteX10" fmla="*/ 4068000 w 5364000"/>
              <a:gd name="connsiteY10" fmla="*/ 0 h 3420000"/>
              <a:gd name="connsiteX11" fmla="*/ 4068000 w 5364000"/>
              <a:gd name="connsiteY11" fmla="*/ 648000 h 3420000"/>
              <a:gd name="connsiteX12" fmla="*/ 3420000 w 5364000"/>
              <a:gd name="connsiteY12" fmla="*/ 648000 h 3420000"/>
              <a:gd name="connsiteX13" fmla="*/ 3420000 w 5364000"/>
              <a:gd name="connsiteY13" fmla="*/ 1296000 h 3420000"/>
              <a:gd name="connsiteX14" fmla="*/ 4068000 w 5364000"/>
              <a:gd name="connsiteY14" fmla="*/ 1296000 h 3420000"/>
              <a:gd name="connsiteX15" fmla="*/ 4068000 w 5364000"/>
              <a:gd name="connsiteY15" fmla="*/ 1944000 h 3420000"/>
              <a:gd name="connsiteX16" fmla="*/ 3420000 w 5364000"/>
              <a:gd name="connsiteY16" fmla="*/ 1944000 h 3420000"/>
              <a:gd name="connsiteX17" fmla="*/ 3420000 w 5364000"/>
              <a:gd name="connsiteY17" fmla="*/ 3420000 h 3420000"/>
              <a:gd name="connsiteX18" fmla="*/ 0 w 5364000"/>
              <a:gd name="connsiteY18" fmla="*/ 3420000 h 34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364000" h="3420000">
                <a:moveTo>
                  <a:pt x="4068000" y="648000"/>
                </a:moveTo>
                <a:lnTo>
                  <a:pt x="4716000" y="648000"/>
                </a:lnTo>
                <a:lnTo>
                  <a:pt x="4716000" y="1296000"/>
                </a:lnTo>
                <a:lnTo>
                  <a:pt x="4068000" y="1296000"/>
                </a:lnTo>
                <a:close/>
                <a:moveTo>
                  <a:pt x="4716000" y="0"/>
                </a:moveTo>
                <a:lnTo>
                  <a:pt x="5364000" y="0"/>
                </a:lnTo>
                <a:lnTo>
                  <a:pt x="5364000" y="648000"/>
                </a:lnTo>
                <a:lnTo>
                  <a:pt x="4716000" y="648000"/>
                </a:lnTo>
                <a:close/>
                <a:moveTo>
                  <a:pt x="0" y="0"/>
                </a:moveTo>
                <a:lnTo>
                  <a:pt x="3420000" y="0"/>
                </a:lnTo>
                <a:lnTo>
                  <a:pt x="4068000" y="0"/>
                </a:lnTo>
                <a:lnTo>
                  <a:pt x="4068000" y="648000"/>
                </a:lnTo>
                <a:lnTo>
                  <a:pt x="3420000" y="648000"/>
                </a:lnTo>
                <a:lnTo>
                  <a:pt x="3420000" y="1296000"/>
                </a:lnTo>
                <a:lnTo>
                  <a:pt x="4068000" y="1296000"/>
                </a:lnTo>
                <a:lnTo>
                  <a:pt x="4068000" y="1944000"/>
                </a:lnTo>
                <a:lnTo>
                  <a:pt x="3420000" y="1944000"/>
                </a:lnTo>
                <a:lnTo>
                  <a:pt x="3420000" y="3420000"/>
                </a:lnTo>
                <a:lnTo>
                  <a:pt x="0" y="3420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 userDrawn="1"/>
        </p:nvSpPr>
        <p:spPr>
          <a:xfrm>
            <a:off x="5739336" y="2185597"/>
            <a:ext cx="3420000" cy="342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9" name="図プレースホルダー 28"/>
          <p:cNvSpPr>
            <a:spLocks noGrp="1"/>
          </p:cNvSpPr>
          <p:nvPr>
            <p:ph type="pic" sz="quarter" idx="12" hasCustomPrompt="1"/>
          </p:nvPr>
        </p:nvSpPr>
        <p:spPr>
          <a:xfrm>
            <a:off x="2319336" y="2185597"/>
            <a:ext cx="3715275" cy="3420000"/>
          </a:xfrm>
          <a:custGeom>
            <a:avLst/>
            <a:gdLst>
              <a:gd name="connsiteX0" fmla="*/ 0 w 3715275"/>
              <a:gd name="connsiteY0" fmla="*/ 0 h 3420000"/>
              <a:gd name="connsiteX1" fmla="*/ 295275 w 3715275"/>
              <a:gd name="connsiteY1" fmla="*/ 0 h 3420000"/>
              <a:gd name="connsiteX2" fmla="*/ 3420000 w 3715275"/>
              <a:gd name="connsiteY2" fmla="*/ 0 h 3420000"/>
              <a:gd name="connsiteX3" fmla="*/ 3420000 w 3715275"/>
              <a:gd name="connsiteY3" fmla="*/ 1562363 h 3420000"/>
              <a:gd name="connsiteX4" fmla="*/ 3715275 w 3715275"/>
              <a:gd name="connsiteY4" fmla="*/ 1710000 h 3420000"/>
              <a:gd name="connsiteX5" fmla="*/ 3420000 w 3715275"/>
              <a:gd name="connsiteY5" fmla="*/ 1857638 h 3420000"/>
              <a:gd name="connsiteX6" fmla="*/ 3420000 w 3715275"/>
              <a:gd name="connsiteY6" fmla="*/ 3420000 h 3420000"/>
              <a:gd name="connsiteX7" fmla="*/ 295275 w 3715275"/>
              <a:gd name="connsiteY7" fmla="*/ 3420000 h 3420000"/>
              <a:gd name="connsiteX8" fmla="*/ 0 w 3715275"/>
              <a:gd name="connsiteY8" fmla="*/ 3420000 h 34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15275" h="3420000">
                <a:moveTo>
                  <a:pt x="0" y="0"/>
                </a:moveTo>
                <a:lnTo>
                  <a:pt x="295275" y="0"/>
                </a:lnTo>
                <a:lnTo>
                  <a:pt x="3420000" y="0"/>
                </a:lnTo>
                <a:lnTo>
                  <a:pt x="3420000" y="1562363"/>
                </a:lnTo>
                <a:lnTo>
                  <a:pt x="3715275" y="1710000"/>
                </a:lnTo>
                <a:lnTo>
                  <a:pt x="3420000" y="1857638"/>
                </a:lnTo>
                <a:lnTo>
                  <a:pt x="3420000" y="3420000"/>
                </a:lnTo>
                <a:lnTo>
                  <a:pt x="295275" y="3420000"/>
                </a:lnTo>
                <a:lnTo>
                  <a:pt x="0" y="342000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  <p:sp>
        <p:nvSpPr>
          <p:cNvPr id="56" name="フリーフォーム 55"/>
          <p:cNvSpPr/>
          <p:nvPr userDrawn="1"/>
        </p:nvSpPr>
        <p:spPr>
          <a:xfrm>
            <a:off x="375336" y="5605597"/>
            <a:ext cx="5364000" cy="3420000"/>
          </a:xfrm>
          <a:custGeom>
            <a:avLst/>
            <a:gdLst>
              <a:gd name="connsiteX0" fmla="*/ 0 w 5364000"/>
              <a:gd name="connsiteY0" fmla="*/ 2767393 h 3420000"/>
              <a:gd name="connsiteX1" fmla="*/ 648000 w 5364000"/>
              <a:gd name="connsiteY1" fmla="*/ 2767393 h 3420000"/>
              <a:gd name="connsiteX2" fmla="*/ 648000 w 5364000"/>
              <a:gd name="connsiteY2" fmla="*/ 3415393 h 3420000"/>
              <a:gd name="connsiteX3" fmla="*/ 0 w 5364000"/>
              <a:gd name="connsiteY3" fmla="*/ 3415393 h 3420000"/>
              <a:gd name="connsiteX4" fmla="*/ 648000 w 5364000"/>
              <a:gd name="connsiteY4" fmla="*/ 2124000 h 3420000"/>
              <a:gd name="connsiteX5" fmla="*/ 1296000 w 5364000"/>
              <a:gd name="connsiteY5" fmla="*/ 2124000 h 3420000"/>
              <a:gd name="connsiteX6" fmla="*/ 1296000 w 5364000"/>
              <a:gd name="connsiteY6" fmla="*/ 2772000 h 3420000"/>
              <a:gd name="connsiteX7" fmla="*/ 648000 w 5364000"/>
              <a:gd name="connsiteY7" fmla="*/ 2772000 h 3420000"/>
              <a:gd name="connsiteX8" fmla="*/ 1944000 w 5364000"/>
              <a:gd name="connsiteY8" fmla="*/ 0 h 3420000"/>
              <a:gd name="connsiteX9" fmla="*/ 5364000 w 5364000"/>
              <a:gd name="connsiteY9" fmla="*/ 0 h 3420000"/>
              <a:gd name="connsiteX10" fmla="*/ 5364000 w 5364000"/>
              <a:gd name="connsiteY10" fmla="*/ 3420000 h 3420000"/>
              <a:gd name="connsiteX11" fmla="*/ 1944000 w 5364000"/>
              <a:gd name="connsiteY11" fmla="*/ 3420000 h 3420000"/>
              <a:gd name="connsiteX12" fmla="*/ 1296000 w 5364000"/>
              <a:gd name="connsiteY12" fmla="*/ 3420000 h 3420000"/>
              <a:gd name="connsiteX13" fmla="*/ 1296000 w 5364000"/>
              <a:gd name="connsiteY13" fmla="*/ 2772000 h 3420000"/>
              <a:gd name="connsiteX14" fmla="*/ 1944000 w 5364000"/>
              <a:gd name="connsiteY14" fmla="*/ 2772000 h 3420000"/>
              <a:gd name="connsiteX15" fmla="*/ 1944000 w 5364000"/>
              <a:gd name="connsiteY15" fmla="*/ 2124000 h 3420000"/>
              <a:gd name="connsiteX16" fmla="*/ 1296000 w 5364000"/>
              <a:gd name="connsiteY16" fmla="*/ 2124000 h 3420000"/>
              <a:gd name="connsiteX17" fmla="*/ 1296000 w 5364000"/>
              <a:gd name="connsiteY17" fmla="*/ 1476000 h 3420000"/>
              <a:gd name="connsiteX18" fmla="*/ 1944000 w 5364000"/>
              <a:gd name="connsiteY18" fmla="*/ 1476000 h 34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364000" h="3420000">
                <a:moveTo>
                  <a:pt x="0" y="2767393"/>
                </a:moveTo>
                <a:lnTo>
                  <a:pt x="648000" y="2767393"/>
                </a:lnTo>
                <a:lnTo>
                  <a:pt x="648000" y="3415393"/>
                </a:lnTo>
                <a:lnTo>
                  <a:pt x="0" y="3415393"/>
                </a:lnTo>
                <a:close/>
                <a:moveTo>
                  <a:pt x="648000" y="2124000"/>
                </a:moveTo>
                <a:lnTo>
                  <a:pt x="1296000" y="2124000"/>
                </a:lnTo>
                <a:lnTo>
                  <a:pt x="1296000" y="2772000"/>
                </a:lnTo>
                <a:lnTo>
                  <a:pt x="648000" y="2772000"/>
                </a:lnTo>
                <a:close/>
                <a:moveTo>
                  <a:pt x="1944000" y="0"/>
                </a:moveTo>
                <a:lnTo>
                  <a:pt x="5364000" y="0"/>
                </a:lnTo>
                <a:lnTo>
                  <a:pt x="5364000" y="3420000"/>
                </a:lnTo>
                <a:lnTo>
                  <a:pt x="1944000" y="3420000"/>
                </a:lnTo>
                <a:lnTo>
                  <a:pt x="1296000" y="3420000"/>
                </a:lnTo>
                <a:lnTo>
                  <a:pt x="1296000" y="2772000"/>
                </a:lnTo>
                <a:lnTo>
                  <a:pt x="1944000" y="2772000"/>
                </a:lnTo>
                <a:lnTo>
                  <a:pt x="1944000" y="2124000"/>
                </a:lnTo>
                <a:lnTo>
                  <a:pt x="1296000" y="2124000"/>
                </a:lnTo>
                <a:lnTo>
                  <a:pt x="1296000" y="1476000"/>
                </a:lnTo>
                <a:lnTo>
                  <a:pt x="1944000" y="147600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図プレースホルダー 24"/>
          <p:cNvSpPr>
            <a:spLocks noGrp="1"/>
          </p:cNvSpPr>
          <p:nvPr>
            <p:ph type="pic" sz="quarter" idx="13" hasCustomPrompt="1"/>
          </p:nvPr>
        </p:nvSpPr>
        <p:spPr>
          <a:xfrm>
            <a:off x="5429773" y="5605597"/>
            <a:ext cx="3729563" cy="3420000"/>
          </a:xfrm>
          <a:custGeom>
            <a:avLst/>
            <a:gdLst>
              <a:gd name="connsiteX0" fmla="*/ 309563 w 3729563"/>
              <a:gd name="connsiteY0" fmla="*/ 0 h 3420000"/>
              <a:gd name="connsiteX1" fmla="*/ 3420000 w 3729563"/>
              <a:gd name="connsiteY1" fmla="*/ 0 h 3420000"/>
              <a:gd name="connsiteX2" fmla="*/ 3729563 w 3729563"/>
              <a:gd name="connsiteY2" fmla="*/ 0 h 3420000"/>
              <a:gd name="connsiteX3" fmla="*/ 3729563 w 3729563"/>
              <a:gd name="connsiteY3" fmla="*/ 3420000 h 3420000"/>
              <a:gd name="connsiteX4" fmla="*/ 3420000 w 3729563"/>
              <a:gd name="connsiteY4" fmla="*/ 3420000 h 3420000"/>
              <a:gd name="connsiteX5" fmla="*/ 309563 w 3729563"/>
              <a:gd name="connsiteY5" fmla="*/ 3420000 h 3420000"/>
              <a:gd name="connsiteX6" fmla="*/ 309563 w 3729563"/>
              <a:gd name="connsiteY6" fmla="*/ 1864782 h 3420000"/>
              <a:gd name="connsiteX7" fmla="*/ 0 w 3729563"/>
              <a:gd name="connsiteY7" fmla="*/ 1710000 h 3420000"/>
              <a:gd name="connsiteX8" fmla="*/ 309563 w 3729563"/>
              <a:gd name="connsiteY8" fmla="*/ 1555219 h 34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29563" h="3420000">
                <a:moveTo>
                  <a:pt x="309563" y="0"/>
                </a:moveTo>
                <a:lnTo>
                  <a:pt x="3420000" y="0"/>
                </a:lnTo>
                <a:lnTo>
                  <a:pt x="3729563" y="0"/>
                </a:lnTo>
                <a:lnTo>
                  <a:pt x="3729563" y="3420000"/>
                </a:lnTo>
                <a:lnTo>
                  <a:pt x="3420000" y="3420000"/>
                </a:lnTo>
                <a:lnTo>
                  <a:pt x="309563" y="3420000"/>
                </a:lnTo>
                <a:lnTo>
                  <a:pt x="309563" y="1864782"/>
                </a:lnTo>
                <a:lnTo>
                  <a:pt x="0" y="1710000"/>
                </a:lnTo>
                <a:lnTo>
                  <a:pt x="309563" y="1555219"/>
                </a:ln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  <p:sp>
        <p:nvSpPr>
          <p:cNvPr id="35" name="図プレースホルダー 34"/>
          <p:cNvSpPr>
            <a:spLocks noGrp="1"/>
          </p:cNvSpPr>
          <p:nvPr>
            <p:ph type="pic" sz="quarter" idx="14" hasCustomPrompt="1"/>
          </p:nvPr>
        </p:nvSpPr>
        <p:spPr>
          <a:xfrm>
            <a:off x="9159336" y="2185597"/>
            <a:ext cx="3715275" cy="3420000"/>
          </a:xfrm>
          <a:custGeom>
            <a:avLst/>
            <a:gdLst>
              <a:gd name="connsiteX0" fmla="*/ 0 w 3715275"/>
              <a:gd name="connsiteY0" fmla="*/ 0 h 3420000"/>
              <a:gd name="connsiteX1" fmla="*/ 295275 w 3715275"/>
              <a:gd name="connsiteY1" fmla="*/ 0 h 3420000"/>
              <a:gd name="connsiteX2" fmla="*/ 3420000 w 3715275"/>
              <a:gd name="connsiteY2" fmla="*/ 0 h 3420000"/>
              <a:gd name="connsiteX3" fmla="*/ 3420000 w 3715275"/>
              <a:gd name="connsiteY3" fmla="*/ 1562363 h 3420000"/>
              <a:gd name="connsiteX4" fmla="*/ 3715275 w 3715275"/>
              <a:gd name="connsiteY4" fmla="*/ 1710000 h 3420000"/>
              <a:gd name="connsiteX5" fmla="*/ 3420000 w 3715275"/>
              <a:gd name="connsiteY5" fmla="*/ 1857638 h 3420000"/>
              <a:gd name="connsiteX6" fmla="*/ 3420000 w 3715275"/>
              <a:gd name="connsiteY6" fmla="*/ 3420000 h 3420000"/>
              <a:gd name="connsiteX7" fmla="*/ 295275 w 3715275"/>
              <a:gd name="connsiteY7" fmla="*/ 3420000 h 3420000"/>
              <a:gd name="connsiteX8" fmla="*/ 0 w 3715275"/>
              <a:gd name="connsiteY8" fmla="*/ 3420000 h 34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15275" h="3420000">
                <a:moveTo>
                  <a:pt x="0" y="0"/>
                </a:moveTo>
                <a:lnTo>
                  <a:pt x="295275" y="0"/>
                </a:lnTo>
                <a:lnTo>
                  <a:pt x="3420000" y="0"/>
                </a:lnTo>
                <a:lnTo>
                  <a:pt x="3420000" y="1562363"/>
                </a:lnTo>
                <a:lnTo>
                  <a:pt x="3715275" y="1710000"/>
                </a:lnTo>
                <a:lnTo>
                  <a:pt x="3420000" y="1857638"/>
                </a:lnTo>
                <a:lnTo>
                  <a:pt x="3420000" y="3420000"/>
                </a:lnTo>
                <a:lnTo>
                  <a:pt x="295275" y="3420000"/>
                </a:lnTo>
                <a:lnTo>
                  <a:pt x="0" y="342000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  <p:sp>
        <p:nvSpPr>
          <p:cNvPr id="38" name="正方形/長方形 37"/>
          <p:cNvSpPr/>
          <p:nvPr userDrawn="1"/>
        </p:nvSpPr>
        <p:spPr>
          <a:xfrm>
            <a:off x="9159336" y="5605597"/>
            <a:ext cx="3420000" cy="34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図プレースホルダー 41"/>
          <p:cNvSpPr>
            <a:spLocks noGrp="1"/>
          </p:cNvSpPr>
          <p:nvPr>
            <p:ph type="pic" sz="quarter" idx="15" hasCustomPrompt="1"/>
          </p:nvPr>
        </p:nvSpPr>
        <p:spPr>
          <a:xfrm>
            <a:off x="12269773" y="5605597"/>
            <a:ext cx="3729563" cy="3420000"/>
          </a:xfrm>
          <a:custGeom>
            <a:avLst/>
            <a:gdLst>
              <a:gd name="connsiteX0" fmla="*/ 309563 w 3729563"/>
              <a:gd name="connsiteY0" fmla="*/ 0 h 3420000"/>
              <a:gd name="connsiteX1" fmla="*/ 3420000 w 3729563"/>
              <a:gd name="connsiteY1" fmla="*/ 0 h 3420000"/>
              <a:gd name="connsiteX2" fmla="*/ 3729563 w 3729563"/>
              <a:gd name="connsiteY2" fmla="*/ 0 h 3420000"/>
              <a:gd name="connsiteX3" fmla="*/ 3729563 w 3729563"/>
              <a:gd name="connsiteY3" fmla="*/ 3420000 h 3420000"/>
              <a:gd name="connsiteX4" fmla="*/ 3420000 w 3729563"/>
              <a:gd name="connsiteY4" fmla="*/ 3420000 h 3420000"/>
              <a:gd name="connsiteX5" fmla="*/ 309563 w 3729563"/>
              <a:gd name="connsiteY5" fmla="*/ 3420000 h 3420000"/>
              <a:gd name="connsiteX6" fmla="*/ 309563 w 3729563"/>
              <a:gd name="connsiteY6" fmla="*/ 1864782 h 3420000"/>
              <a:gd name="connsiteX7" fmla="*/ 0 w 3729563"/>
              <a:gd name="connsiteY7" fmla="*/ 1710000 h 3420000"/>
              <a:gd name="connsiteX8" fmla="*/ 309563 w 3729563"/>
              <a:gd name="connsiteY8" fmla="*/ 1555219 h 34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29563" h="3420000">
                <a:moveTo>
                  <a:pt x="309563" y="0"/>
                </a:moveTo>
                <a:lnTo>
                  <a:pt x="3420000" y="0"/>
                </a:lnTo>
                <a:lnTo>
                  <a:pt x="3729563" y="0"/>
                </a:lnTo>
                <a:lnTo>
                  <a:pt x="3729563" y="3420000"/>
                </a:lnTo>
                <a:lnTo>
                  <a:pt x="3420000" y="3420000"/>
                </a:lnTo>
                <a:lnTo>
                  <a:pt x="309563" y="3420000"/>
                </a:lnTo>
                <a:lnTo>
                  <a:pt x="309563" y="1864782"/>
                </a:lnTo>
                <a:lnTo>
                  <a:pt x="0" y="1710000"/>
                </a:lnTo>
                <a:lnTo>
                  <a:pt x="309563" y="1555219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  <p:sp>
        <p:nvSpPr>
          <p:cNvPr id="43" name="テキスト プレースホルダー 12"/>
          <p:cNvSpPr>
            <a:spLocks noGrp="1"/>
          </p:cNvSpPr>
          <p:nvPr>
            <p:ph type="body" sz="quarter" idx="16" hasCustomPrompt="1"/>
          </p:nvPr>
        </p:nvSpPr>
        <p:spPr>
          <a:xfrm>
            <a:off x="6129340" y="2535627"/>
            <a:ext cx="2814638" cy="2762787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Font typeface="Wingdings" panose="05000000000000000000" pitchFamily="2" charset="2"/>
              <a:buNone/>
              <a:defRPr sz="1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5" name="テキスト プレースホルダー 12"/>
          <p:cNvSpPr>
            <a:spLocks noGrp="1"/>
          </p:cNvSpPr>
          <p:nvPr>
            <p:ph type="body" sz="quarter" idx="17" hasCustomPrompt="1"/>
          </p:nvPr>
        </p:nvSpPr>
        <p:spPr>
          <a:xfrm>
            <a:off x="12882017" y="2535627"/>
            <a:ext cx="2814638" cy="2762787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Font typeface="Wingdings" panose="05000000000000000000" pitchFamily="2" charset="2"/>
              <a:buNone/>
              <a:defRPr sz="1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6" name="テキスト プレースホルダー 12"/>
          <p:cNvSpPr>
            <a:spLocks noGrp="1"/>
          </p:cNvSpPr>
          <p:nvPr>
            <p:ph type="body" sz="quarter" idx="18" hasCustomPrompt="1"/>
          </p:nvPr>
        </p:nvSpPr>
        <p:spPr>
          <a:xfrm>
            <a:off x="2553746" y="5934203"/>
            <a:ext cx="2814638" cy="2762787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Font typeface="Wingdings" panose="05000000000000000000" pitchFamily="2" charset="2"/>
              <a:buNone/>
              <a:defRPr sz="1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7" name="テキスト プレースホルダー 12"/>
          <p:cNvSpPr>
            <a:spLocks noGrp="1"/>
          </p:cNvSpPr>
          <p:nvPr>
            <p:ph type="body" sz="quarter" idx="19" hasCustomPrompt="1"/>
          </p:nvPr>
        </p:nvSpPr>
        <p:spPr>
          <a:xfrm>
            <a:off x="9415462" y="5934203"/>
            <a:ext cx="2814638" cy="2762787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Font typeface="Wingdings" panose="05000000000000000000" pitchFamily="2" charset="2"/>
              <a:buNone/>
              <a:defRPr sz="1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56808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750"/>
                            </p:stCondLst>
                            <p:childTnLst>
                              <p:par>
                                <p:cTn id="2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250"/>
                            </p:stCondLst>
                            <p:childTnLst>
                              <p:par>
                                <p:cTn id="27" presetID="22" presetClass="entr" presetSubtype="2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22" presetClass="entr" presetSubtype="2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250"/>
                            </p:stCondLst>
                            <p:childTnLst>
                              <p:par>
                                <p:cTn id="4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7" grpId="0" animBg="1"/>
      <p:bldP spid="29" grpId="0" animBg="1"/>
      <p:bldP spid="56" grpId="0" animBg="1"/>
      <p:bldP spid="25" grpId="0" animBg="1"/>
      <p:bldP spid="35" grpId="0" animBg="1"/>
      <p:bldP spid="38" grpId="0" animBg="1"/>
      <p:bldP spid="42" grpId="0" animBg="1"/>
      <p:bldP spid="43" grpId="0" build="p">
        <p:tmplLst>
          <p:tmpl lvl="1">
            <p:tnLst>
              <p:par>
                <p:cTn presetID="14" presetClass="entr" presetSubtype="1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5" grpId="0" build="p">
        <p:tmplLst>
          <p:tmpl lvl="1">
            <p:tnLst>
              <p:par>
                <p:cTn presetID="14" presetClass="entr" presetSubtype="1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6" grpId="0" build="p">
        <p:tmplLst>
          <p:tmpl lvl="1">
            <p:tnLst>
              <p:par>
                <p:cTn presetID="14" presetClass="entr" presetSubtype="1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4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7" grpId="0" build="p">
        <p:tmplLst>
          <p:tmpl lvl="1">
            <p:tnLst>
              <p:par>
                <p:cTn presetID="14" presetClass="entr" presetSubtype="1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4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3239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Square Images &amp; Descriptions + 1 Squar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フリーフォーム 18"/>
          <p:cNvSpPr/>
          <p:nvPr userDrawn="1"/>
        </p:nvSpPr>
        <p:spPr>
          <a:xfrm>
            <a:off x="375336" y="5605597"/>
            <a:ext cx="5364000" cy="3420000"/>
          </a:xfrm>
          <a:custGeom>
            <a:avLst/>
            <a:gdLst>
              <a:gd name="connsiteX0" fmla="*/ 0 w 5364000"/>
              <a:gd name="connsiteY0" fmla="*/ 2767393 h 3420000"/>
              <a:gd name="connsiteX1" fmla="*/ 648000 w 5364000"/>
              <a:gd name="connsiteY1" fmla="*/ 2767393 h 3420000"/>
              <a:gd name="connsiteX2" fmla="*/ 648000 w 5364000"/>
              <a:gd name="connsiteY2" fmla="*/ 3415393 h 3420000"/>
              <a:gd name="connsiteX3" fmla="*/ 0 w 5364000"/>
              <a:gd name="connsiteY3" fmla="*/ 3415393 h 3420000"/>
              <a:gd name="connsiteX4" fmla="*/ 648000 w 5364000"/>
              <a:gd name="connsiteY4" fmla="*/ 2124000 h 3420000"/>
              <a:gd name="connsiteX5" fmla="*/ 1296000 w 5364000"/>
              <a:gd name="connsiteY5" fmla="*/ 2124000 h 3420000"/>
              <a:gd name="connsiteX6" fmla="*/ 1296000 w 5364000"/>
              <a:gd name="connsiteY6" fmla="*/ 2772000 h 3420000"/>
              <a:gd name="connsiteX7" fmla="*/ 648000 w 5364000"/>
              <a:gd name="connsiteY7" fmla="*/ 2772000 h 3420000"/>
              <a:gd name="connsiteX8" fmla="*/ 1944000 w 5364000"/>
              <a:gd name="connsiteY8" fmla="*/ 0 h 3420000"/>
              <a:gd name="connsiteX9" fmla="*/ 5364000 w 5364000"/>
              <a:gd name="connsiteY9" fmla="*/ 0 h 3420000"/>
              <a:gd name="connsiteX10" fmla="*/ 5364000 w 5364000"/>
              <a:gd name="connsiteY10" fmla="*/ 3420000 h 3420000"/>
              <a:gd name="connsiteX11" fmla="*/ 1944000 w 5364000"/>
              <a:gd name="connsiteY11" fmla="*/ 3420000 h 3420000"/>
              <a:gd name="connsiteX12" fmla="*/ 1296000 w 5364000"/>
              <a:gd name="connsiteY12" fmla="*/ 3420000 h 3420000"/>
              <a:gd name="connsiteX13" fmla="*/ 1296000 w 5364000"/>
              <a:gd name="connsiteY13" fmla="*/ 2772000 h 3420000"/>
              <a:gd name="connsiteX14" fmla="*/ 1944000 w 5364000"/>
              <a:gd name="connsiteY14" fmla="*/ 2772000 h 3420000"/>
              <a:gd name="connsiteX15" fmla="*/ 1944000 w 5364000"/>
              <a:gd name="connsiteY15" fmla="*/ 2124000 h 3420000"/>
              <a:gd name="connsiteX16" fmla="*/ 1296000 w 5364000"/>
              <a:gd name="connsiteY16" fmla="*/ 2124000 h 3420000"/>
              <a:gd name="connsiteX17" fmla="*/ 1296000 w 5364000"/>
              <a:gd name="connsiteY17" fmla="*/ 1476000 h 3420000"/>
              <a:gd name="connsiteX18" fmla="*/ 1944000 w 5364000"/>
              <a:gd name="connsiteY18" fmla="*/ 1476000 h 34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364000" h="3420000">
                <a:moveTo>
                  <a:pt x="0" y="2767393"/>
                </a:moveTo>
                <a:lnTo>
                  <a:pt x="648000" y="2767393"/>
                </a:lnTo>
                <a:lnTo>
                  <a:pt x="648000" y="3415393"/>
                </a:lnTo>
                <a:lnTo>
                  <a:pt x="0" y="3415393"/>
                </a:lnTo>
                <a:close/>
                <a:moveTo>
                  <a:pt x="648000" y="2124000"/>
                </a:moveTo>
                <a:lnTo>
                  <a:pt x="1296000" y="2124000"/>
                </a:lnTo>
                <a:lnTo>
                  <a:pt x="1296000" y="2772000"/>
                </a:lnTo>
                <a:lnTo>
                  <a:pt x="648000" y="2772000"/>
                </a:lnTo>
                <a:close/>
                <a:moveTo>
                  <a:pt x="1944000" y="0"/>
                </a:moveTo>
                <a:lnTo>
                  <a:pt x="5364000" y="0"/>
                </a:lnTo>
                <a:lnTo>
                  <a:pt x="5364000" y="3420000"/>
                </a:lnTo>
                <a:lnTo>
                  <a:pt x="1944000" y="3420000"/>
                </a:lnTo>
                <a:lnTo>
                  <a:pt x="1296000" y="3420000"/>
                </a:lnTo>
                <a:lnTo>
                  <a:pt x="1296000" y="2772000"/>
                </a:lnTo>
                <a:lnTo>
                  <a:pt x="1944000" y="2772000"/>
                </a:lnTo>
                <a:lnTo>
                  <a:pt x="1944000" y="2124000"/>
                </a:lnTo>
                <a:lnTo>
                  <a:pt x="1296000" y="2124000"/>
                </a:lnTo>
                <a:lnTo>
                  <a:pt x="1296000" y="1476000"/>
                </a:lnTo>
                <a:lnTo>
                  <a:pt x="1944000" y="147600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 userDrawn="1"/>
        </p:nvSpPr>
        <p:spPr>
          <a:xfrm>
            <a:off x="5739336" y="2185597"/>
            <a:ext cx="3420000" cy="342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9" name="図プレースホルダー 28"/>
          <p:cNvSpPr>
            <a:spLocks noGrp="1"/>
          </p:cNvSpPr>
          <p:nvPr>
            <p:ph type="pic" sz="quarter" idx="12" hasCustomPrompt="1"/>
          </p:nvPr>
        </p:nvSpPr>
        <p:spPr>
          <a:xfrm>
            <a:off x="2319336" y="2185597"/>
            <a:ext cx="3715275" cy="3420000"/>
          </a:xfrm>
          <a:custGeom>
            <a:avLst/>
            <a:gdLst>
              <a:gd name="connsiteX0" fmla="*/ 0 w 3715275"/>
              <a:gd name="connsiteY0" fmla="*/ 0 h 3420000"/>
              <a:gd name="connsiteX1" fmla="*/ 295275 w 3715275"/>
              <a:gd name="connsiteY1" fmla="*/ 0 h 3420000"/>
              <a:gd name="connsiteX2" fmla="*/ 3420000 w 3715275"/>
              <a:gd name="connsiteY2" fmla="*/ 0 h 3420000"/>
              <a:gd name="connsiteX3" fmla="*/ 3420000 w 3715275"/>
              <a:gd name="connsiteY3" fmla="*/ 1562363 h 3420000"/>
              <a:gd name="connsiteX4" fmla="*/ 3715275 w 3715275"/>
              <a:gd name="connsiteY4" fmla="*/ 1710000 h 3420000"/>
              <a:gd name="connsiteX5" fmla="*/ 3420000 w 3715275"/>
              <a:gd name="connsiteY5" fmla="*/ 1857638 h 3420000"/>
              <a:gd name="connsiteX6" fmla="*/ 3420000 w 3715275"/>
              <a:gd name="connsiteY6" fmla="*/ 3420000 h 3420000"/>
              <a:gd name="connsiteX7" fmla="*/ 295275 w 3715275"/>
              <a:gd name="connsiteY7" fmla="*/ 3420000 h 3420000"/>
              <a:gd name="connsiteX8" fmla="*/ 0 w 3715275"/>
              <a:gd name="connsiteY8" fmla="*/ 3420000 h 34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15275" h="3420000">
                <a:moveTo>
                  <a:pt x="0" y="0"/>
                </a:moveTo>
                <a:lnTo>
                  <a:pt x="295275" y="0"/>
                </a:lnTo>
                <a:lnTo>
                  <a:pt x="3420000" y="0"/>
                </a:lnTo>
                <a:lnTo>
                  <a:pt x="3420000" y="1562363"/>
                </a:lnTo>
                <a:lnTo>
                  <a:pt x="3715275" y="1710000"/>
                </a:lnTo>
                <a:lnTo>
                  <a:pt x="3420000" y="1857638"/>
                </a:lnTo>
                <a:lnTo>
                  <a:pt x="3420000" y="3420000"/>
                </a:lnTo>
                <a:lnTo>
                  <a:pt x="295275" y="3420000"/>
                </a:lnTo>
                <a:lnTo>
                  <a:pt x="0" y="342000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  <p:sp>
        <p:nvSpPr>
          <p:cNvPr id="25" name="図プレースホルダー 24"/>
          <p:cNvSpPr>
            <a:spLocks noGrp="1"/>
          </p:cNvSpPr>
          <p:nvPr>
            <p:ph type="pic" sz="quarter" idx="13" hasCustomPrompt="1"/>
          </p:nvPr>
        </p:nvSpPr>
        <p:spPr>
          <a:xfrm>
            <a:off x="5429773" y="5605597"/>
            <a:ext cx="3729563" cy="3420000"/>
          </a:xfrm>
          <a:custGeom>
            <a:avLst/>
            <a:gdLst>
              <a:gd name="connsiteX0" fmla="*/ 309563 w 3729563"/>
              <a:gd name="connsiteY0" fmla="*/ 0 h 3420000"/>
              <a:gd name="connsiteX1" fmla="*/ 3420000 w 3729563"/>
              <a:gd name="connsiteY1" fmla="*/ 0 h 3420000"/>
              <a:gd name="connsiteX2" fmla="*/ 3729563 w 3729563"/>
              <a:gd name="connsiteY2" fmla="*/ 0 h 3420000"/>
              <a:gd name="connsiteX3" fmla="*/ 3729563 w 3729563"/>
              <a:gd name="connsiteY3" fmla="*/ 3420000 h 3420000"/>
              <a:gd name="connsiteX4" fmla="*/ 3420000 w 3729563"/>
              <a:gd name="connsiteY4" fmla="*/ 3420000 h 3420000"/>
              <a:gd name="connsiteX5" fmla="*/ 309563 w 3729563"/>
              <a:gd name="connsiteY5" fmla="*/ 3420000 h 3420000"/>
              <a:gd name="connsiteX6" fmla="*/ 309563 w 3729563"/>
              <a:gd name="connsiteY6" fmla="*/ 1864782 h 3420000"/>
              <a:gd name="connsiteX7" fmla="*/ 0 w 3729563"/>
              <a:gd name="connsiteY7" fmla="*/ 1710000 h 3420000"/>
              <a:gd name="connsiteX8" fmla="*/ 309563 w 3729563"/>
              <a:gd name="connsiteY8" fmla="*/ 1555219 h 34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29563" h="3420000">
                <a:moveTo>
                  <a:pt x="309563" y="0"/>
                </a:moveTo>
                <a:lnTo>
                  <a:pt x="3420000" y="0"/>
                </a:lnTo>
                <a:lnTo>
                  <a:pt x="3729563" y="0"/>
                </a:lnTo>
                <a:lnTo>
                  <a:pt x="3729563" y="3420000"/>
                </a:lnTo>
                <a:lnTo>
                  <a:pt x="3420000" y="3420000"/>
                </a:lnTo>
                <a:lnTo>
                  <a:pt x="309563" y="3420000"/>
                </a:lnTo>
                <a:lnTo>
                  <a:pt x="309563" y="1864782"/>
                </a:lnTo>
                <a:lnTo>
                  <a:pt x="0" y="1710000"/>
                </a:lnTo>
                <a:lnTo>
                  <a:pt x="309563" y="1555219"/>
                </a:ln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  <p:sp>
        <p:nvSpPr>
          <p:cNvPr id="43" name="テキスト プレースホルダー 12"/>
          <p:cNvSpPr>
            <a:spLocks noGrp="1"/>
          </p:cNvSpPr>
          <p:nvPr>
            <p:ph type="body" sz="quarter" idx="16" hasCustomPrompt="1"/>
          </p:nvPr>
        </p:nvSpPr>
        <p:spPr>
          <a:xfrm>
            <a:off x="6129340" y="2535627"/>
            <a:ext cx="2814638" cy="2762787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Font typeface="Wingdings" panose="05000000000000000000" pitchFamily="2" charset="2"/>
              <a:buNone/>
              <a:defRPr sz="1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6" name="テキスト プレースホルダー 12"/>
          <p:cNvSpPr>
            <a:spLocks noGrp="1"/>
          </p:cNvSpPr>
          <p:nvPr>
            <p:ph type="body" sz="quarter" idx="18" hasCustomPrompt="1"/>
          </p:nvPr>
        </p:nvSpPr>
        <p:spPr>
          <a:xfrm>
            <a:off x="2553746" y="5934203"/>
            <a:ext cx="2814638" cy="2762787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Font typeface="Wingdings" panose="05000000000000000000" pitchFamily="2" charset="2"/>
              <a:buNone/>
              <a:defRPr sz="1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6" name="図プレースホルダー 25"/>
          <p:cNvSpPr>
            <a:spLocks noGrp="1"/>
          </p:cNvSpPr>
          <p:nvPr>
            <p:ph type="pic" sz="quarter" idx="19" hasCustomPrompt="1"/>
          </p:nvPr>
        </p:nvSpPr>
        <p:spPr>
          <a:xfrm>
            <a:off x="9159875" y="2185329"/>
            <a:ext cx="8782949" cy="6839609"/>
          </a:xfrm>
          <a:custGeom>
            <a:avLst/>
            <a:gdLst>
              <a:gd name="connsiteX0" fmla="*/ 7486950 w 8782949"/>
              <a:gd name="connsiteY0" fmla="*/ 648000 h 6839609"/>
              <a:gd name="connsiteX1" fmla="*/ 8134949 w 8782949"/>
              <a:gd name="connsiteY1" fmla="*/ 648000 h 6839609"/>
              <a:gd name="connsiteX2" fmla="*/ 8134949 w 8782949"/>
              <a:gd name="connsiteY2" fmla="*/ 1296000 h 6839609"/>
              <a:gd name="connsiteX3" fmla="*/ 7486950 w 8782949"/>
              <a:gd name="connsiteY3" fmla="*/ 1296000 h 6839609"/>
              <a:gd name="connsiteX4" fmla="*/ 8134949 w 8782949"/>
              <a:gd name="connsiteY4" fmla="*/ 0 h 6839609"/>
              <a:gd name="connsiteX5" fmla="*/ 8782949 w 8782949"/>
              <a:gd name="connsiteY5" fmla="*/ 0 h 6839609"/>
              <a:gd name="connsiteX6" fmla="*/ 8782949 w 8782949"/>
              <a:gd name="connsiteY6" fmla="*/ 648000 h 6839609"/>
              <a:gd name="connsiteX7" fmla="*/ 8134949 w 8782949"/>
              <a:gd name="connsiteY7" fmla="*/ 648000 h 6839609"/>
              <a:gd name="connsiteX8" fmla="*/ 6838950 w 8782949"/>
              <a:gd name="connsiteY8" fmla="*/ 0 h 6839609"/>
              <a:gd name="connsiteX9" fmla="*/ 7486950 w 8782949"/>
              <a:gd name="connsiteY9" fmla="*/ 0 h 6839609"/>
              <a:gd name="connsiteX10" fmla="*/ 7486950 w 8782949"/>
              <a:gd name="connsiteY10" fmla="*/ 648000 h 6839609"/>
              <a:gd name="connsiteX11" fmla="*/ 6838950 w 8782949"/>
              <a:gd name="connsiteY11" fmla="*/ 648000 h 6839609"/>
              <a:gd name="connsiteX12" fmla="*/ 6838950 w 8782949"/>
              <a:gd name="connsiteY12" fmla="*/ 1296000 h 6839609"/>
              <a:gd name="connsiteX13" fmla="*/ 7486950 w 8782949"/>
              <a:gd name="connsiteY13" fmla="*/ 1296000 h 6839609"/>
              <a:gd name="connsiteX14" fmla="*/ 7486950 w 8782949"/>
              <a:gd name="connsiteY14" fmla="*/ 1944000 h 6839609"/>
              <a:gd name="connsiteX15" fmla="*/ 6838950 w 8782949"/>
              <a:gd name="connsiteY15" fmla="*/ 1944000 h 6839609"/>
              <a:gd name="connsiteX16" fmla="*/ 6838950 w 8782949"/>
              <a:gd name="connsiteY16" fmla="*/ 6839609 h 6839609"/>
              <a:gd name="connsiteX17" fmla="*/ 0 w 8782949"/>
              <a:gd name="connsiteY17" fmla="*/ 6839609 h 6839609"/>
              <a:gd name="connsiteX18" fmla="*/ 0 w 8782949"/>
              <a:gd name="connsiteY18" fmla="*/ 659 h 6839609"/>
              <a:gd name="connsiteX19" fmla="*/ 6838950 w 8782949"/>
              <a:gd name="connsiteY19" fmla="*/ 659 h 6839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8782949" h="6839609">
                <a:moveTo>
                  <a:pt x="7486950" y="648000"/>
                </a:moveTo>
                <a:lnTo>
                  <a:pt x="8134949" y="648000"/>
                </a:lnTo>
                <a:lnTo>
                  <a:pt x="8134949" y="1296000"/>
                </a:lnTo>
                <a:lnTo>
                  <a:pt x="7486950" y="1296000"/>
                </a:lnTo>
                <a:close/>
                <a:moveTo>
                  <a:pt x="8134949" y="0"/>
                </a:moveTo>
                <a:lnTo>
                  <a:pt x="8782949" y="0"/>
                </a:lnTo>
                <a:lnTo>
                  <a:pt x="8782949" y="648000"/>
                </a:lnTo>
                <a:lnTo>
                  <a:pt x="8134949" y="648000"/>
                </a:lnTo>
                <a:close/>
                <a:moveTo>
                  <a:pt x="6838950" y="0"/>
                </a:moveTo>
                <a:lnTo>
                  <a:pt x="7486950" y="0"/>
                </a:lnTo>
                <a:lnTo>
                  <a:pt x="7486950" y="648000"/>
                </a:lnTo>
                <a:lnTo>
                  <a:pt x="6838950" y="648000"/>
                </a:lnTo>
                <a:lnTo>
                  <a:pt x="6838950" y="1296000"/>
                </a:lnTo>
                <a:lnTo>
                  <a:pt x="7486950" y="1296000"/>
                </a:lnTo>
                <a:lnTo>
                  <a:pt x="7486950" y="1944000"/>
                </a:lnTo>
                <a:lnTo>
                  <a:pt x="6838950" y="1944000"/>
                </a:lnTo>
                <a:lnTo>
                  <a:pt x="6838950" y="6839609"/>
                </a:lnTo>
                <a:lnTo>
                  <a:pt x="0" y="6839609"/>
                </a:lnTo>
                <a:lnTo>
                  <a:pt x="0" y="659"/>
                </a:lnTo>
                <a:lnTo>
                  <a:pt x="6838950" y="659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432108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750"/>
                            </p:stCondLst>
                            <p:childTnLst>
                              <p:par>
                                <p:cTn id="20" presetID="22" presetClass="entr" presetSubtype="2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7" grpId="0" animBg="1"/>
      <p:bldP spid="29" grpId="0" animBg="1"/>
      <p:bldP spid="25" grpId="0" animBg="1"/>
      <p:bldP spid="43" grpId="0" build="p">
        <p:tmplLst>
          <p:tmpl lvl="1">
            <p:tnLst>
              <p:par>
                <p:cTn presetID="14" presetClass="entr" presetSubtype="1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6" grpId="0" build="p">
        <p:tmplLst>
          <p:tmpl lvl="1">
            <p:tnLst>
              <p:par>
                <p:cTn presetID="14" presetClass="entr" presetSubtype="1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4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animBg="1"/>
    </p:bldLst>
  </p:timing>
  <p:extLst>
    <p:ext uri="{DCECCB84-F9BA-43D5-87BE-67443E8EF086}">
      <p15:sldGuideLst xmlns:p15="http://schemas.microsoft.com/office/powerpoint/2012/main">
        <p15:guide id="1" orient="horz" pos="3239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Lay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6057900" y="9582811"/>
            <a:ext cx="6172200" cy="547603"/>
          </a:xfrm>
        </p:spPr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正方形/長方形 4"/>
          <p:cNvSpPr/>
          <p:nvPr userDrawn="1"/>
        </p:nvSpPr>
        <p:spPr>
          <a:xfrm>
            <a:off x="7395029" y="6084868"/>
            <a:ext cx="3497943" cy="3497943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  <a:scene3d>
            <a:camera prst="isometricOffAxis1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 userDrawn="1"/>
        </p:nvSpPr>
        <p:spPr>
          <a:xfrm>
            <a:off x="7395029" y="6084868"/>
            <a:ext cx="3497943" cy="3497943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  <a:scene3d>
            <a:camera prst="isometricOffAxis1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 userDrawn="1"/>
        </p:nvSpPr>
        <p:spPr>
          <a:xfrm>
            <a:off x="7395029" y="6084868"/>
            <a:ext cx="3497943" cy="3497943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  <a:scene3d>
            <a:camera prst="isometricOffAxis1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 userDrawn="1"/>
        </p:nvSpPr>
        <p:spPr>
          <a:xfrm>
            <a:off x="7395029" y="6084868"/>
            <a:ext cx="3497943" cy="3497943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  <a:scene3d>
            <a:camera prst="isometricOffAxis1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 userDrawn="1"/>
        </p:nvSpPr>
        <p:spPr>
          <a:xfrm>
            <a:off x="7395028" y="6084867"/>
            <a:ext cx="3497943" cy="3497943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  <a:scene3d>
            <a:camera prst="isometricOffAxis1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 userDrawn="1"/>
        </p:nvSpPr>
        <p:spPr>
          <a:xfrm>
            <a:off x="7395027" y="6084867"/>
            <a:ext cx="3497943" cy="3497943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  <a:scene3d>
            <a:camera prst="isometricOffAxis1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テキスト プレースホルダー 12"/>
          <p:cNvSpPr>
            <a:spLocks noGrp="1"/>
          </p:cNvSpPr>
          <p:nvPr>
            <p:ph type="body" sz="quarter" idx="12" hasCustomPrompt="1"/>
          </p:nvPr>
        </p:nvSpPr>
        <p:spPr>
          <a:xfrm>
            <a:off x="12057648" y="7738943"/>
            <a:ext cx="5556584" cy="1118084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Font typeface="Wingdings" panose="05000000000000000000" pitchFamily="2" charset="2"/>
              <a:buNone/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3" name="テキスト プレースホルダー 12"/>
          <p:cNvSpPr>
            <a:spLocks noGrp="1"/>
          </p:cNvSpPr>
          <p:nvPr>
            <p:ph type="body" sz="quarter" idx="17" hasCustomPrompt="1"/>
          </p:nvPr>
        </p:nvSpPr>
        <p:spPr>
          <a:xfrm>
            <a:off x="12057648" y="6885536"/>
            <a:ext cx="5556584" cy="747032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24" name="正方形/長方形 23"/>
          <p:cNvSpPr/>
          <p:nvPr userDrawn="1"/>
        </p:nvSpPr>
        <p:spPr>
          <a:xfrm>
            <a:off x="12163071" y="7602576"/>
            <a:ext cx="1827899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テキスト プレースホルダー 12"/>
          <p:cNvSpPr>
            <a:spLocks noGrp="1"/>
          </p:cNvSpPr>
          <p:nvPr>
            <p:ph type="body" sz="quarter" idx="18" hasCustomPrompt="1"/>
          </p:nvPr>
        </p:nvSpPr>
        <p:spPr>
          <a:xfrm>
            <a:off x="673767" y="7717604"/>
            <a:ext cx="5556584" cy="1118084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Font typeface="Wingdings" panose="05000000000000000000" pitchFamily="2" charset="2"/>
              <a:buNone/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6" name="テキスト プレースホルダー 12"/>
          <p:cNvSpPr>
            <a:spLocks noGrp="1"/>
          </p:cNvSpPr>
          <p:nvPr>
            <p:ph type="body" sz="quarter" idx="19" hasCustomPrompt="1"/>
          </p:nvPr>
        </p:nvSpPr>
        <p:spPr>
          <a:xfrm>
            <a:off x="673767" y="6864197"/>
            <a:ext cx="5556584" cy="747032"/>
          </a:xfr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27" name="正方形/長方形 26"/>
          <p:cNvSpPr/>
          <p:nvPr userDrawn="1"/>
        </p:nvSpPr>
        <p:spPr>
          <a:xfrm>
            <a:off x="4297029" y="7581237"/>
            <a:ext cx="1827899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kumimoji="1" lang="ja-JP" altLang="en-US"/>
          </a:p>
        </p:txBody>
      </p:sp>
      <p:sp>
        <p:nvSpPr>
          <p:cNvPr id="29" name="テキスト プレースホルダー 12"/>
          <p:cNvSpPr>
            <a:spLocks noGrp="1"/>
          </p:cNvSpPr>
          <p:nvPr>
            <p:ph type="body" sz="quarter" idx="20" hasCustomPrompt="1"/>
          </p:nvPr>
        </p:nvSpPr>
        <p:spPr>
          <a:xfrm>
            <a:off x="12057648" y="5507500"/>
            <a:ext cx="5556584" cy="1118084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Font typeface="Wingdings" panose="05000000000000000000" pitchFamily="2" charset="2"/>
              <a:buNone/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2" name="テキスト プレースホルダー 12"/>
          <p:cNvSpPr>
            <a:spLocks noGrp="1"/>
          </p:cNvSpPr>
          <p:nvPr>
            <p:ph type="body" sz="quarter" idx="21" hasCustomPrompt="1"/>
          </p:nvPr>
        </p:nvSpPr>
        <p:spPr>
          <a:xfrm>
            <a:off x="12057648" y="4654093"/>
            <a:ext cx="5556584" cy="747032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35" name="正方形/長方形 34"/>
          <p:cNvSpPr/>
          <p:nvPr userDrawn="1"/>
        </p:nvSpPr>
        <p:spPr>
          <a:xfrm>
            <a:off x="12163071" y="5371133"/>
            <a:ext cx="1827899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テキスト プレースホルダー 12"/>
          <p:cNvSpPr>
            <a:spLocks noGrp="1"/>
          </p:cNvSpPr>
          <p:nvPr>
            <p:ph type="body" sz="quarter" idx="22" hasCustomPrompt="1"/>
          </p:nvPr>
        </p:nvSpPr>
        <p:spPr>
          <a:xfrm>
            <a:off x="673767" y="5486161"/>
            <a:ext cx="5556584" cy="1118084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Font typeface="Wingdings" panose="05000000000000000000" pitchFamily="2" charset="2"/>
              <a:buNone/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2" name="テキスト プレースホルダー 12"/>
          <p:cNvSpPr>
            <a:spLocks noGrp="1"/>
          </p:cNvSpPr>
          <p:nvPr>
            <p:ph type="body" sz="quarter" idx="23" hasCustomPrompt="1"/>
          </p:nvPr>
        </p:nvSpPr>
        <p:spPr>
          <a:xfrm>
            <a:off x="673767" y="4632754"/>
            <a:ext cx="5556584" cy="747032"/>
          </a:xfr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43" name="正方形/長方形 42"/>
          <p:cNvSpPr/>
          <p:nvPr userDrawn="1"/>
        </p:nvSpPr>
        <p:spPr>
          <a:xfrm>
            <a:off x="4297029" y="5349794"/>
            <a:ext cx="1827899" cy="72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kumimoji="1" lang="ja-JP" altLang="en-US"/>
          </a:p>
        </p:txBody>
      </p:sp>
      <p:sp>
        <p:nvSpPr>
          <p:cNvPr id="44" name="テキスト プレースホルダー 12"/>
          <p:cNvSpPr>
            <a:spLocks noGrp="1"/>
          </p:cNvSpPr>
          <p:nvPr>
            <p:ph type="body" sz="quarter" idx="24" hasCustomPrompt="1"/>
          </p:nvPr>
        </p:nvSpPr>
        <p:spPr>
          <a:xfrm>
            <a:off x="12057648" y="3250892"/>
            <a:ext cx="5556584" cy="1118084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Font typeface="Wingdings" panose="05000000000000000000" pitchFamily="2" charset="2"/>
              <a:buNone/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5" name="テキスト プレースホルダー 12"/>
          <p:cNvSpPr>
            <a:spLocks noGrp="1"/>
          </p:cNvSpPr>
          <p:nvPr>
            <p:ph type="body" sz="quarter" idx="25" hasCustomPrompt="1"/>
          </p:nvPr>
        </p:nvSpPr>
        <p:spPr>
          <a:xfrm>
            <a:off x="12057648" y="2397485"/>
            <a:ext cx="5556584" cy="747032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46" name="正方形/長方形 45"/>
          <p:cNvSpPr/>
          <p:nvPr userDrawn="1"/>
        </p:nvSpPr>
        <p:spPr>
          <a:xfrm>
            <a:off x="12163071" y="3114525"/>
            <a:ext cx="1827899" cy="7200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テキスト プレースホルダー 12"/>
          <p:cNvSpPr>
            <a:spLocks noGrp="1"/>
          </p:cNvSpPr>
          <p:nvPr>
            <p:ph type="body" sz="quarter" idx="26" hasCustomPrompt="1"/>
          </p:nvPr>
        </p:nvSpPr>
        <p:spPr>
          <a:xfrm>
            <a:off x="673767" y="3250892"/>
            <a:ext cx="5556584" cy="1118084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Font typeface="Wingdings" panose="05000000000000000000" pitchFamily="2" charset="2"/>
              <a:buNone/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1" name="テキスト プレースホルダー 12"/>
          <p:cNvSpPr>
            <a:spLocks noGrp="1"/>
          </p:cNvSpPr>
          <p:nvPr>
            <p:ph type="body" sz="quarter" idx="27" hasCustomPrompt="1"/>
          </p:nvPr>
        </p:nvSpPr>
        <p:spPr>
          <a:xfrm>
            <a:off x="673767" y="2397485"/>
            <a:ext cx="5556584" cy="747032"/>
          </a:xfr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52" name="正方形/長方形 51"/>
          <p:cNvSpPr/>
          <p:nvPr userDrawn="1"/>
        </p:nvSpPr>
        <p:spPr>
          <a:xfrm>
            <a:off x="4297029" y="3114525"/>
            <a:ext cx="1827899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kumimoji="1" lang="ja-JP" altLang="en-US"/>
          </a:p>
        </p:txBody>
      </p:sp>
      <p:cxnSp>
        <p:nvCxnSpPr>
          <p:cNvPr id="10" name="直線コネクタ 9"/>
          <p:cNvCxnSpPr>
            <a:endCxn id="23" idx="1"/>
          </p:cNvCxnSpPr>
          <p:nvPr userDrawn="1"/>
        </p:nvCxnSpPr>
        <p:spPr>
          <a:xfrm flipV="1">
            <a:off x="11180893" y="7259052"/>
            <a:ext cx="876755" cy="521405"/>
          </a:xfrm>
          <a:prstGeom prst="bentConnector3">
            <a:avLst>
              <a:gd name="adj1" fmla="val 50000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コネクタ 58"/>
          <p:cNvCxnSpPr>
            <a:stCxn id="26" idx="3"/>
          </p:cNvCxnSpPr>
          <p:nvPr userDrawn="1"/>
        </p:nvCxnSpPr>
        <p:spPr>
          <a:xfrm flipV="1">
            <a:off x="6230351" y="7046287"/>
            <a:ext cx="732789" cy="191426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コネクタ 9"/>
          <p:cNvCxnSpPr>
            <a:stCxn id="54" idx="2"/>
            <a:endCxn id="42" idx="3"/>
          </p:cNvCxnSpPr>
          <p:nvPr userDrawn="1"/>
        </p:nvCxnSpPr>
        <p:spPr>
          <a:xfrm rot="10800000">
            <a:off x="6230352" y="5006271"/>
            <a:ext cx="732789" cy="426159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コネクタ 9"/>
          <p:cNvCxnSpPr>
            <a:stCxn id="51" idx="3"/>
            <a:endCxn id="56" idx="2"/>
          </p:cNvCxnSpPr>
          <p:nvPr userDrawn="1"/>
        </p:nvCxnSpPr>
        <p:spPr>
          <a:xfrm>
            <a:off x="6230351" y="2771001"/>
            <a:ext cx="732789" cy="1047570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コネクタ 9"/>
          <p:cNvCxnSpPr>
            <a:stCxn id="53" idx="6"/>
            <a:endCxn id="32" idx="1"/>
          </p:cNvCxnSpPr>
          <p:nvPr userDrawn="1"/>
        </p:nvCxnSpPr>
        <p:spPr>
          <a:xfrm flipV="1">
            <a:off x="11180893" y="5027609"/>
            <a:ext cx="876755" cy="1165362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コネクタ 9"/>
          <p:cNvCxnSpPr>
            <a:stCxn id="55" idx="6"/>
            <a:endCxn id="45" idx="1"/>
          </p:cNvCxnSpPr>
          <p:nvPr userDrawn="1"/>
        </p:nvCxnSpPr>
        <p:spPr>
          <a:xfrm flipV="1">
            <a:off x="11180893" y="2771001"/>
            <a:ext cx="876755" cy="1834483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楕円 5"/>
          <p:cNvSpPr/>
          <p:nvPr userDrawn="1"/>
        </p:nvSpPr>
        <p:spPr>
          <a:xfrm>
            <a:off x="6963140" y="6902325"/>
            <a:ext cx="287924" cy="287924"/>
          </a:xfrm>
          <a:prstGeom prst="ellipse">
            <a:avLst/>
          </a:prstGeom>
          <a:solidFill>
            <a:schemeClr val="accent2"/>
          </a:solidFill>
          <a:ln w="57150">
            <a:solidFill>
              <a:schemeClr val="bg1"/>
            </a:solidFill>
          </a:ln>
          <a:effectLst>
            <a:outerShdw sx="102000" sy="102000" algn="c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楕円 52"/>
          <p:cNvSpPr/>
          <p:nvPr userDrawn="1"/>
        </p:nvSpPr>
        <p:spPr>
          <a:xfrm>
            <a:off x="10892969" y="6049009"/>
            <a:ext cx="287924" cy="287924"/>
          </a:xfrm>
          <a:prstGeom prst="ellipse">
            <a:avLst/>
          </a:prstGeom>
          <a:solidFill>
            <a:schemeClr val="accent3"/>
          </a:solidFill>
          <a:ln w="57150">
            <a:solidFill>
              <a:schemeClr val="bg1"/>
            </a:solidFill>
          </a:ln>
          <a:effectLst>
            <a:outerShdw sx="102000" sy="102000" algn="c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楕円 53"/>
          <p:cNvSpPr/>
          <p:nvPr userDrawn="1"/>
        </p:nvSpPr>
        <p:spPr>
          <a:xfrm>
            <a:off x="6963140" y="5288467"/>
            <a:ext cx="287924" cy="287924"/>
          </a:xfrm>
          <a:prstGeom prst="ellipse">
            <a:avLst/>
          </a:prstGeom>
          <a:solidFill>
            <a:schemeClr val="accent4"/>
          </a:solidFill>
          <a:ln w="57150">
            <a:solidFill>
              <a:schemeClr val="bg1"/>
            </a:solidFill>
          </a:ln>
          <a:effectLst>
            <a:outerShdw sx="102000" sy="102000" algn="c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楕円 54"/>
          <p:cNvSpPr/>
          <p:nvPr userDrawn="1"/>
        </p:nvSpPr>
        <p:spPr>
          <a:xfrm>
            <a:off x="10892969" y="4461522"/>
            <a:ext cx="287924" cy="287924"/>
          </a:xfrm>
          <a:prstGeom prst="ellipse">
            <a:avLst/>
          </a:prstGeom>
          <a:solidFill>
            <a:schemeClr val="accent5"/>
          </a:solidFill>
          <a:ln w="57150">
            <a:solidFill>
              <a:schemeClr val="bg1"/>
            </a:solidFill>
          </a:ln>
          <a:effectLst>
            <a:outerShdw sx="102000" sy="102000" algn="c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楕円 55"/>
          <p:cNvSpPr/>
          <p:nvPr userDrawn="1"/>
        </p:nvSpPr>
        <p:spPr>
          <a:xfrm>
            <a:off x="6963140" y="3674609"/>
            <a:ext cx="287924" cy="287924"/>
          </a:xfrm>
          <a:prstGeom prst="ellipse">
            <a:avLst/>
          </a:prstGeom>
          <a:solidFill>
            <a:schemeClr val="accent6"/>
          </a:solidFill>
          <a:ln w="57150">
            <a:solidFill>
              <a:schemeClr val="bg1"/>
            </a:solidFill>
          </a:ln>
          <a:effectLst>
            <a:outerShdw sx="102000" sy="102000" algn="c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楕円 56"/>
          <p:cNvSpPr/>
          <p:nvPr userDrawn="1"/>
        </p:nvSpPr>
        <p:spPr>
          <a:xfrm>
            <a:off x="10892969" y="7636495"/>
            <a:ext cx="287924" cy="287924"/>
          </a:xfrm>
          <a:prstGeom prst="ellipse">
            <a:avLst/>
          </a:prstGeom>
          <a:ln w="57150">
            <a:solidFill>
              <a:schemeClr val="bg1"/>
            </a:solidFill>
          </a:ln>
          <a:effectLst>
            <a:outerShdw sx="102000" sy="102000" algn="c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39276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75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25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750"/>
                            </p:stCondLst>
                            <p:childTnLst>
                              <p:par>
                                <p:cTn id="38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350"/>
                            </p:stCondLst>
                            <p:childTnLst>
                              <p:par>
                                <p:cTn id="4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850"/>
                            </p:stCondLst>
                            <p:childTnLst>
                              <p:par>
                                <p:cTn id="51" presetID="42" presetClass="path" presetSubtype="0" decel="100000" fill="hold" grpId="1" nodeType="after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0 2.72573E-6 L 0 -0.07918 " pathEditMode="relative" rAng="0" ptsTypes="AA">
                                      <p:cBhvr>
                                        <p:cTn id="5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9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6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100"/>
                            </p:stCondLst>
                            <p:childTnLst>
                              <p:par>
                                <p:cTn id="5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600"/>
                            </p:stCondLst>
                            <p:childTnLst>
                              <p:par>
                                <p:cTn id="62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6200"/>
                            </p:stCondLst>
                            <p:childTnLst>
                              <p:par>
                                <p:cTn id="7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6700"/>
                            </p:stCondLst>
                            <p:childTnLst>
                              <p:par>
                                <p:cTn id="75" presetID="42" presetClass="path" presetSubtype="0" decel="100000" fill="hold" grpId="1" nodeType="after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0 2.72573E-6 L 0 -0.15296 " pathEditMode="relative" rAng="0" ptsTypes="AA">
                                      <p:cBhvr>
                                        <p:cTn id="7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6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7450"/>
                            </p:stCondLst>
                            <p:childTnLst>
                              <p:par>
                                <p:cTn id="7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7950"/>
                            </p:stCondLst>
                            <p:childTnLst>
                              <p:par>
                                <p:cTn id="8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8450"/>
                            </p:stCondLst>
                            <p:childTnLst>
                              <p:par>
                                <p:cTn id="86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9050"/>
                            </p:stCondLst>
                            <p:childTnLst>
                              <p:par>
                                <p:cTn id="9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9550"/>
                            </p:stCondLst>
                            <p:childTnLst>
                              <p:par>
                                <p:cTn id="99" presetID="42" presetClass="path" presetSubtype="0" decel="100000" fill="hold" grpId="1" nodeType="after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0 2.72573E-6 L 0 -0.22843 " pathEditMode="relative" rAng="0" ptsTypes="AA">
                                      <p:cBhvr>
                                        <p:cTn id="10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14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10300"/>
                            </p:stCondLst>
                            <p:childTnLst>
                              <p:par>
                                <p:cTn id="10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10800"/>
                            </p:stCondLst>
                            <p:childTnLst>
                              <p:par>
                                <p:cTn id="10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1300"/>
                            </p:stCondLst>
                            <p:childTnLst>
                              <p:par>
                                <p:cTn id="110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4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11900"/>
                            </p:stCondLst>
                            <p:childTnLst>
                              <p:par>
                                <p:cTn id="11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12400"/>
                            </p:stCondLst>
                            <p:childTnLst>
                              <p:par>
                                <p:cTn id="123" presetID="42" presetClass="path" presetSubtype="0" decel="100000" fill="hold" grpId="1" nodeType="after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0 2.72573E-6 L 0 -0.30622 " pathEditMode="relative" rAng="0" ptsTypes="AA">
                                      <p:cBhvr>
                                        <p:cTn id="12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53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13150"/>
                            </p:stCondLst>
                            <p:childTnLst>
                              <p:par>
                                <p:cTn id="1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13650"/>
                            </p:stCondLst>
                            <p:childTnLst>
                              <p:par>
                                <p:cTn id="1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14150"/>
                            </p:stCondLst>
                            <p:childTnLst>
                              <p:par>
                                <p:cTn id="13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7" dur="5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14750"/>
                            </p:stCondLst>
                            <p:childTnLst>
                              <p:par>
                                <p:cTn id="1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15250"/>
                            </p:stCondLst>
                            <p:childTnLst>
                              <p:par>
                                <p:cTn id="147" presetID="42" presetClass="path" presetSubtype="0" decel="100000" fill="hold" grpId="1" nodeType="after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0 2.72573E-6 L 0 -0.38201 " pathEditMode="relative" rAng="0" ptsTypes="AA">
                                      <p:cBhvr>
                                        <p:cTn id="14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91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16000"/>
                            </p:stCondLst>
                            <p:childTnLst>
                              <p:par>
                                <p:cTn id="1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16500"/>
                            </p:stCondLst>
                            <p:childTnLst>
                              <p:par>
                                <p:cTn id="15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" fill="hold">
                            <p:stCondLst>
                              <p:cond delay="17000"/>
                            </p:stCondLst>
                            <p:childTnLst>
                              <p:par>
                                <p:cTn id="158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0" dur="500" fill="hold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1" dur="500" fill="hold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2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" fill="hold">
                            <p:stCondLst>
                              <p:cond delay="17600"/>
                            </p:stCondLst>
                            <p:childTnLst>
                              <p:par>
                                <p:cTn id="16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2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animBg="1"/>
      <p:bldP spid="25" grpId="0">
        <p:tmplLst>
          <p:tmpl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 animBg="1"/>
      <p:bldP spid="29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0" animBg="1"/>
      <p:bldP spid="38" grpId="0">
        <p:tmplLst>
          <p:tmpl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3" grpId="0" animBg="1"/>
      <p:bldP spid="44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5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6" grpId="0" animBg="1"/>
      <p:bldP spid="50" grpId="0">
        <p:tmplLst>
          <p:tmpl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5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1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2" grpId="0" animBg="1"/>
      <p:bldP spid="6" grpId="0" animBg="1"/>
      <p:bldP spid="53" grpId="0" animBg="1"/>
      <p:bldP spid="54" grpId="0" animBg="1"/>
      <p:bldP spid="55" grpId="0" animBg="1"/>
      <p:bldP spid="56" grpId="0" animBg="1"/>
      <p:bldP spid="57" grpId="0" animBg="1"/>
    </p:bldLst>
  </p:timing>
  <p:extLst>
    <p:ext uri="{DCECCB84-F9BA-43D5-87BE-67443E8EF086}">
      <p15:sldGuideLst xmlns:p15="http://schemas.microsoft.com/office/powerpoint/2012/main">
        <p15:guide id="1" orient="horz" pos="3240" userDrawn="1">
          <p15:clr>
            <a:srgbClr val="FBAE40"/>
          </p15:clr>
        </p15:guide>
        <p15:guide id="2" pos="5760" userDrawn="1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Lay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円/楕円 4"/>
          <p:cNvSpPr/>
          <p:nvPr userDrawn="1"/>
        </p:nvSpPr>
        <p:spPr>
          <a:xfrm>
            <a:off x="7687620" y="5855660"/>
            <a:ext cx="2947208" cy="2951435"/>
          </a:xfrm>
          <a:prstGeom prst="rect">
            <a:avLst/>
          </a:prstGeom>
          <a:ln w="57150">
            <a:solidFill>
              <a:schemeClr val="bg1"/>
            </a:solidFill>
          </a:ln>
          <a:effectLst>
            <a:outerShdw blurRad="12700" sx="102000" sy="102000" algn="ctr" rotWithShape="0">
              <a:prstClr val="black">
                <a:alpha val="15000"/>
              </a:prstClr>
            </a:outerShdw>
          </a:effectLst>
          <a:scene3d>
            <a:camera prst="isometricTop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6057900" y="9582811"/>
            <a:ext cx="6172200" cy="547603"/>
          </a:xfrm>
        </p:spPr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図プレースホルダー 7"/>
          <p:cNvSpPr>
            <a:spLocks noGrp="1"/>
          </p:cNvSpPr>
          <p:nvPr>
            <p:ph type="pic" sz="quarter" idx="12" hasCustomPrompt="1"/>
          </p:nvPr>
        </p:nvSpPr>
        <p:spPr>
          <a:xfrm>
            <a:off x="8543925" y="6731302"/>
            <a:ext cx="1200150" cy="1200150"/>
          </a:xfrm>
          <a:scene3d>
            <a:camera prst="isometricTopUp"/>
            <a:lightRig rig="threePt" dir="t"/>
          </a:scene3d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9" name="正方形/長方形 8"/>
          <p:cNvSpPr/>
          <p:nvPr userDrawn="1"/>
        </p:nvSpPr>
        <p:spPr>
          <a:xfrm>
            <a:off x="8771523" y="5928642"/>
            <a:ext cx="1919703" cy="2519851"/>
          </a:xfrm>
          <a:prstGeom prst="rect">
            <a:avLst/>
          </a:prstGeom>
          <a:solidFill>
            <a:schemeClr val="tx2">
              <a:alpha val="20000"/>
            </a:schemeClr>
          </a:solidFill>
          <a:ln>
            <a:noFill/>
          </a:ln>
          <a:scene3d>
            <a:camera prst="isometricTop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円/楕円 4"/>
          <p:cNvSpPr/>
          <p:nvPr userDrawn="1"/>
        </p:nvSpPr>
        <p:spPr>
          <a:xfrm>
            <a:off x="7687620" y="4267518"/>
            <a:ext cx="2947208" cy="2951435"/>
          </a:xfrm>
          <a:prstGeom prst="rect">
            <a:avLst/>
          </a:prstGeom>
          <a:solidFill>
            <a:schemeClr val="accent2"/>
          </a:solidFill>
          <a:ln w="57150">
            <a:solidFill>
              <a:schemeClr val="bg1"/>
            </a:solidFill>
          </a:ln>
          <a:effectLst>
            <a:outerShdw blurRad="12700" sx="102000" sy="102000" algn="ctr" rotWithShape="0">
              <a:prstClr val="black">
                <a:alpha val="15000"/>
              </a:prstClr>
            </a:outerShdw>
          </a:effectLst>
          <a:scene3d>
            <a:camera prst="isometricTop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図プレースホルダー 7"/>
          <p:cNvSpPr>
            <a:spLocks noGrp="1"/>
          </p:cNvSpPr>
          <p:nvPr>
            <p:ph type="pic" sz="quarter" idx="13" hasCustomPrompt="1"/>
          </p:nvPr>
        </p:nvSpPr>
        <p:spPr>
          <a:xfrm>
            <a:off x="8543925" y="5143160"/>
            <a:ext cx="1200150" cy="1200150"/>
          </a:xfrm>
          <a:scene3d>
            <a:camera prst="isometricTopUp"/>
            <a:lightRig rig="threePt" dir="t"/>
          </a:scene3d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64" name="正方形/長方形 63"/>
          <p:cNvSpPr/>
          <p:nvPr userDrawn="1"/>
        </p:nvSpPr>
        <p:spPr>
          <a:xfrm>
            <a:off x="8756024" y="4354634"/>
            <a:ext cx="1919703" cy="2519851"/>
          </a:xfrm>
          <a:prstGeom prst="rect">
            <a:avLst/>
          </a:prstGeom>
          <a:solidFill>
            <a:schemeClr val="tx2">
              <a:alpha val="20000"/>
            </a:schemeClr>
          </a:solidFill>
          <a:ln>
            <a:noFill/>
          </a:ln>
          <a:scene3d>
            <a:camera prst="isometricTop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円/楕円 4"/>
          <p:cNvSpPr/>
          <p:nvPr userDrawn="1"/>
        </p:nvSpPr>
        <p:spPr>
          <a:xfrm>
            <a:off x="7670396" y="2617537"/>
            <a:ext cx="2947208" cy="2951435"/>
          </a:xfrm>
          <a:prstGeom prst="rect">
            <a:avLst/>
          </a:prstGeom>
          <a:solidFill>
            <a:schemeClr val="accent3"/>
          </a:solidFill>
          <a:ln w="57150">
            <a:solidFill>
              <a:schemeClr val="bg1"/>
            </a:solidFill>
          </a:ln>
          <a:effectLst>
            <a:outerShdw blurRad="12700" sx="102000" sy="102000" algn="ctr" rotWithShape="0">
              <a:prstClr val="black">
                <a:alpha val="15000"/>
              </a:prstClr>
            </a:outerShdw>
          </a:effectLst>
          <a:scene3d>
            <a:camera prst="isometricTop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2" name="図プレースホルダー 7"/>
          <p:cNvSpPr>
            <a:spLocks noGrp="1"/>
          </p:cNvSpPr>
          <p:nvPr>
            <p:ph type="pic" sz="quarter" idx="14" hasCustomPrompt="1"/>
          </p:nvPr>
        </p:nvSpPr>
        <p:spPr>
          <a:xfrm>
            <a:off x="8526701" y="3493179"/>
            <a:ext cx="1200150" cy="1200150"/>
          </a:xfrm>
          <a:scene3d>
            <a:camera prst="isometricTopUp"/>
            <a:lightRig rig="threePt" dir="t"/>
          </a:scene3d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65" name="テキスト プレースホルダー 12"/>
          <p:cNvSpPr>
            <a:spLocks noGrp="1"/>
          </p:cNvSpPr>
          <p:nvPr>
            <p:ph type="body" sz="quarter" idx="16" hasCustomPrompt="1"/>
          </p:nvPr>
        </p:nvSpPr>
        <p:spPr>
          <a:xfrm>
            <a:off x="952437" y="7234684"/>
            <a:ext cx="5827206" cy="1798239"/>
          </a:xfrm>
        </p:spPr>
        <p:txBody>
          <a:bodyPr>
            <a:normAutofit/>
          </a:bodyPr>
          <a:lstStyle>
            <a:lvl1pPr algn="r">
              <a:spcBef>
                <a:spcPts val="0"/>
              </a:spcBef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7" name="テキスト プレースホルダー 12"/>
          <p:cNvSpPr>
            <a:spLocks noGrp="1"/>
          </p:cNvSpPr>
          <p:nvPr>
            <p:ph type="body" sz="quarter" idx="17" hasCustomPrompt="1"/>
          </p:nvPr>
        </p:nvSpPr>
        <p:spPr>
          <a:xfrm>
            <a:off x="952437" y="6245363"/>
            <a:ext cx="5827206" cy="747032"/>
          </a:xfr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32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68" name="正方形/長方形 67"/>
          <p:cNvSpPr/>
          <p:nvPr userDrawn="1"/>
        </p:nvSpPr>
        <p:spPr>
          <a:xfrm>
            <a:off x="4821646" y="7010529"/>
            <a:ext cx="1827899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kumimoji="1" lang="ja-JP" altLang="en-US"/>
          </a:p>
        </p:txBody>
      </p:sp>
      <p:sp>
        <p:nvSpPr>
          <p:cNvPr id="69" name="テキスト プレースホルダー 12"/>
          <p:cNvSpPr>
            <a:spLocks noGrp="1"/>
          </p:cNvSpPr>
          <p:nvPr>
            <p:ph type="body" sz="quarter" idx="23" hasCustomPrompt="1"/>
          </p:nvPr>
        </p:nvSpPr>
        <p:spPr>
          <a:xfrm>
            <a:off x="11542805" y="5420714"/>
            <a:ext cx="5827206" cy="1798239"/>
          </a:xfrm>
        </p:spPr>
        <p:txBody>
          <a:bodyPr>
            <a:normAutofit/>
          </a:bodyPr>
          <a:lstStyle>
            <a:lvl1pPr algn="l">
              <a:spcBef>
                <a:spcPts val="0"/>
              </a:spcBef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0" name="テキスト プレースホルダー 12"/>
          <p:cNvSpPr>
            <a:spLocks noGrp="1"/>
          </p:cNvSpPr>
          <p:nvPr>
            <p:ph type="body" sz="quarter" idx="24" hasCustomPrompt="1"/>
          </p:nvPr>
        </p:nvSpPr>
        <p:spPr>
          <a:xfrm>
            <a:off x="11542805" y="4431393"/>
            <a:ext cx="5827206" cy="747032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2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71" name="正方形/長方形 70"/>
          <p:cNvSpPr/>
          <p:nvPr userDrawn="1"/>
        </p:nvSpPr>
        <p:spPr>
          <a:xfrm>
            <a:off x="11650302" y="5196559"/>
            <a:ext cx="1827899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kumimoji="1" lang="ja-JP" altLang="en-US"/>
          </a:p>
        </p:txBody>
      </p:sp>
      <p:sp>
        <p:nvSpPr>
          <p:cNvPr id="72" name="テキスト プレースホルダー 12"/>
          <p:cNvSpPr>
            <a:spLocks noGrp="1"/>
          </p:cNvSpPr>
          <p:nvPr>
            <p:ph type="body" sz="quarter" idx="25" hasCustomPrompt="1"/>
          </p:nvPr>
        </p:nvSpPr>
        <p:spPr>
          <a:xfrm>
            <a:off x="952437" y="3712889"/>
            <a:ext cx="5827206" cy="1798239"/>
          </a:xfrm>
        </p:spPr>
        <p:txBody>
          <a:bodyPr>
            <a:normAutofit/>
          </a:bodyPr>
          <a:lstStyle>
            <a:lvl1pPr algn="r">
              <a:spcBef>
                <a:spcPts val="0"/>
              </a:spcBef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3" name="テキスト プレースホルダー 12"/>
          <p:cNvSpPr>
            <a:spLocks noGrp="1"/>
          </p:cNvSpPr>
          <p:nvPr>
            <p:ph type="body" sz="quarter" idx="26" hasCustomPrompt="1"/>
          </p:nvPr>
        </p:nvSpPr>
        <p:spPr>
          <a:xfrm>
            <a:off x="952437" y="2723568"/>
            <a:ext cx="5827206" cy="747032"/>
          </a:xfr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32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74" name="正方形/長方形 73"/>
          <p:cNvSpPr/>
          <p:nvPr userDrawn="1"/>
        </p:nvSpPr>
        <p:spPr>
          <a:xfrm>
            <a:off x="4821646" y="3488734"/>
            <a:ext cx="1827899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45221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50"/>
                            </p:stCondLst>
                            <p:childTnLst>
                              <p:par>
                                <p:cTn id="14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250"/>
                            </p:stCondLst>
                            <p:childTnLst>
                              <p:par>
                                <p:cTn id="2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750"/>
                            </p:stCondLst>
                            <p:childTnLst>
                              <p:par>
                                <p:cTn id="27" presetID="2" presetClass="entr" presetSubtype="1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7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750"/>
                            </p:stCondLst>
                            <p:childTnLst>
                              <p:par>
                                <p:cTn id="43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250"/>
                            </p:stCondLst>
                            <p:childTnLst>
                              <p:par>
                                <p:cTn id="5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750"/>
                            </p:stCondLst>
                            <p:childTnLst>
                              <p:par>
                                <p:cTn id="56" presetID="2" presetClass="entr" presetSubtype="6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75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75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7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7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75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75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4750"/>
                            </p:stCondLst>
                            <p:childTnLst>
                              <p:par>
                                <p:cTn id="72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250"/>
                            </p:stCondLst>
                            <p:childTnLst>
                              <p:par>
                                <p:cTn id="8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8" grpId="0"/>
      <p:bldP spid="9" grpId="0" animBg="1"/>
      <p:bldP spid="9" grpId="1" animBg="1"/>
      <p:bldP spid="48" grpId="0" animBg="1"/>
      <p:bldP spid="49" grpId="0"/>
      <p:bldP spid="64" grpId="0" animBg="1"/>
      <p:bldP spid="64" grpId="1" animBg="1"/>
      <p:bldP spid="58" grpId="0" animBg="1"/>
      <p:bldP spid="62" grpId="0"/>
      <p:bldP spid="65" grpId="0">
        <p:tmplLst>
          <p:tmpl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6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7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8" grpId="0" animBg="1"/>
      <p:bldP spid="69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0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1" grpId="0" animBg="1"/>
      <p:bldP spid="72" grpId="0">
        <p:tmplLst>
          <p:tmpl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7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3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4" grpId="0" animBg="1"/>
    </p:bldLst>
  </p:timing>
  <p:extLst>
    <p:ext uri="{DCECCB84-F9BA-43D5-87BE-67443E8EF086}">
      <p15:sldGuideLst xmlns:p15="http://schemas.microsoft.com/office/powerpoint/2012/main">
        <p15:guide id="1" orient="horz" pos="3262" userDrawn="1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円/楕円 4"/>
          <p:cNvSpPr/>
          <p:nvPr userDrawn="1"/>
        </p:nvSpPr>
        <p:spPr>
          <a:xfrm rot="5400000">
            <a:off x="6736438" y="3234592"/>
            <a:ext cx="2284254" cy="2287530"/>
          </a:xfrm>
          <a:prstGeom prst="snip1Rect">
            <a:avLst/>
          </a:prstGeom>
          <a:ln w="57150">
            <a:solidFill>
              <a:schemeClr val="bg1"/>
            </a:solidFill>
          </a:ln>
          <a:effectLst>
            <a:outerShdw blurRad="127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テキスト プレースホルダー 12"/>
          <p:cNvSpPr>
            <a:spLocks noGrp="1"/>
          </p:cNvSpPr>
          <p:nvPr>
            <p:ph type="body" sz="quarter" idx="19" hasCustomPrompt="1"/>
          </p:nvPr>
        </p:nvSpPr>
        <p:spPr>
          <a:xfrm>
            <a:off x="7025891" y="3459174"/>
            <a:ext cx="1630680" cy="1704757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600" baseline="0">
                <a:solidFill>
                  <a:schemeClr val="bg1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A</a:t>
            </a:r>
            <a:endParaRPr kumimoji="1" lang="ja-JP" altLang="en-US" dirty="0"/>
          </a:p>
        </p:txBody>
      </p:sp>
      <p:sp>
        <p:nvSpPr>
          <p:cNvPr id="25" name="テキスト プレースホルダー 12"/>
          <p:cNvSpPr>
            <a:spLocks noGrp="1"/>
          </p:cNvSpPr>
          <p:nvPr>
            <p:ph type="body" sz="quarter" idx="16" hasCustomPrompt="1"/>
          </p:nvPr>
        </p:nvSpPr>
        <p:spPr>
          <a:xfrm>
            <a:off x="543540" y="3992992"/>
            <a:ext cx="5827206" cy="1453771"/>
          </a:xfrm>
        </p:spPr>
        <p:txBody>
          <a:bodyPr>
            <a:normAutofit/>
          </a:bodyPr>
          <a:lstStyle>
            <a:lvl1pPr algn="r">
              <a:spcBef>
                <a:spcPts val="0"/>
              </a:spcBef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6" name="テキスト プレースホルダー 12"/>
          <p:cNvSpPr>
            <a:spLocks noGrp="1"/>
          </p:cNvSpPr>
          <p:nvPr>
            <p:ph type="body" sz="quarter" idx="17" hasCustomPrompt="1"/>
          </p:nvPr>
        </p:nvSpPr>
        <p:spPr>
          <a:xfrm>
            <a:off x="543540" y="3003671"/>
            <a:ext cx="5827206" cy="747032"/>
          </a:xfr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32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27" name="正方形/長方形 26"/>
          <p:cNvSpPr/>
          <p:nvPr userDrawn="1"/>
        </p:nvSpPr>
        <p:spPr>
          <a:xfrm>
            <a:off x="4412749" y="3768837"/>
            <a:ext cx="1827899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kumimoji="1" lang="ja-JP" altLang="en-US"/>
          </a:p>
        </p:txBody>
      </p:sp>
      <p:sp>
        <p:nvSpPr>
          <p:cNvPr id="32" name="テキスト プレースホルダー 12"/>
          <p:cNvSpPr>
            <a:spLocks noGrp="1"/>
          </p:cNvSpPr>
          <p:nvPr>
            <p:ph type="body" sz="quarter" idx="23" hasCustomPrompt="1"/>
          </p:nvPr>
        </p:nvSpPr>
        <p:spPr>
          <a:xfrm>
            <a:off x="11877319" y="3992992"/>
            <a:ext cx="5827206" cy="1453771"/>
          </a:xfrm>
        </p:spPr>
        <p:txBody>
          <a:bodyPr>
            <a:normAutofit/>
          </a:bodyPr>
          <a:lstStyle>
            <a:lvl1pPr algn="l">
              <a:spcBef>
                <a:spcPts val="0"/>
              </a:spcBef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5" name="テキスト プレースホルダー 12"/>
          <p:cNvSpPr>
            <a:spLocks noGrp="1"/>
          </p:cNvSpPr>
          <p:nvPr>
            <p:ph type="body" sz="quarter" idx="24" hasCustomPrompt="1"/>
          </p:nvPr>
        </p:nvSpPr>
        <p:spPr>
          <a:xfrm>
            <a:off x="11877319" y="3003671"/>
            <a:ext cx="5827206" cy="747032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2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38" name="正方形/長方形 37"/>
          <p:cNvSpPr/>
          <p:nvPr userDrawn="1"/>
        </p:nvSpPr>
        <p:spPr>
          <a:xfrm>
            <a:off x="11984816" y="3768837"/>
            <a:ext cx="1827899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kumimoji="1" lang="ja-JP" altLang="en-US"/>
          </a:p>
        </p:txBody>
      </p:sp>
      <p:sp>
        <p:nvSpPr>
          <p:cNvPr id="42" name="テキスト プレースホルダー 12"/>
          <p:cNvSpPr>
            <a:spLocks noGrp="1"/>
          </p:cNvSpPr>
          <p:nvPr>
            <p:ph type="body" sz="quarter" idx="25" hasCustomPrompt="1"/>
          </p:nvPr>
        </p:nvSpPr>
        <p:spPr>
          <a:xfrm>
            <a:off x="536802" y="6753752"/>
            <a:ext cx="5827206" cy="1453771"/>
          </a:xfrm>
        </p:spPr>
        <p:txBody>
          <a:bodyPr>
            <a:normAutofit/>
          </a:bodyPr>
          <a:lstStyle>
            <a:lvl1pPr algn="r">
              <a:spcBef>
                <a:spcPts val="0"/>
              </a:spcBef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3" name="テキスト プレースホルダー 12"/>
          <p:cNvSpPr>
            <a:spLocks noGrp="1"/>
          </p:cNvSpPr>
          <p:nvPr>
            <p:ph type="body" sz="quarter" idx="26" hasCustomPrompt="1"/>
          </p:nvPr>
        </p:nvSpPr>
        <p:spPr>
          <a:xfrm>
            <a:off x="536802" y="5764431"/>
            <a:ext cx="5827206" cy="747032"/>
          </a:xfr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32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44" name="正方形/長方形 43"/>
          <p:cNvSpPr/>
          <p:nvPr userDrawn="1"/>
        </p:nvSpPr>
        <p:spPr>
          <a:xfrm>
            <a:off x="4406011" y="6529597"/>
            <a:ext cx="1827899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kumimoji="1" lang="ja-JP" altLang="en-US"/>
          </a:p>
        </p:txBody>
      </p:sp>
      <p:sp>
        <p:nvSpPr>
          <p:cNvPr id="45" name="テキスト プレースホルダー 12"/>
          <p:cNvSpPr>
            <a:spLocks noGrp="1"/>
          </p:cNvSpPr>
          <p:nvPr>
            <p:ph type="body" sz="quarter" idx="27" hasCustomPrompt="1"/>
          </p:nvPr>
        </p:nvSpPr>
        <p:spPr>
          <a:xfrm>
            <a:off x="11877319" y="6753752"/>
            <a:ext cx="5827206" cy="1453771"/>
          </a:xfrm>
        </p:spPr>
        <p:txBody>
          <a:bodyPr>
            <a:normAutofit/>
          </a:bodyPr>
          <a:lstStyle>
            <a:lvl1pPr algn="l">
              <a:spcBef>
                <a:spcPts val="0"/>
              </a:spcBef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6" name="テキスト プレースホルダー 12"/>
          <p:cNvSpPr>
            <a:spLocks noGrp="1"/>
          </p:cNvSpPr>
          <p:nvPr>
            <p:ph type="body" sz="quarter" idx="28" hasCustomPrompt="1"/>
          </p:nvPr>
        </p:nvSpPr>
        <p:spPr>
          <a:xfrm>
            <a:off x="11877319" y="5764431"/>
            <a:ext cx="5827206" cy="747032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2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47" name="正方形/長方形 46"/>
          <p:cNvSpPr/>
          <p:nvPr userDrawn="1"/>
        </p:nvSpPr>
        <p:spPr>
          <a:xfrm>
            <a:off x="11984816" y="6529597"/>
            <a:ext cx="1827899" cy="7200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kumimoji="1" lang="ja-JP" altLang="en-US"/>
          </a:p>
        </p:txBody>
      </p:sp>
      <p:sp>
        <p:nvSpPr>
          <p:cNvPr id="17" name="円/楕円 4"/>
          <p:cNvSpPr/>
          <p:nvPr userDrawn="1"/>
        </p:nvSpPr>
        <p:spPr>
          <a:xfrm rot="10800000">
            <a:off x="9267916" y="3232954"/>
            <a:ext cx="2284254" cy="2287530"/>
          </a:xfrm>
          <a:prstGeom prst="snip1Rect">
            <a:avLst/>
          </a:prstGeom>
          <a:solidFill>
            <a:schemeClr val="accent2"/>
          </a:solidFill>
          <a:ln w="57150">
            <a:solidFill>
              <a:schemeClr val="bg1"/>
            </a:solidFill>
          </a:ln>
          <a:effectLst>
            <a:outerShdw blurRad="127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テキスト プレースホルダー 12"/>
          <p:cNvSpPr>
            <a:spLocks noGrp="1"/>
          </p:cNvSpPr>
          <p:nvPr>
            <p:ph type="body" sz="quarter" idx="20" hasCustomPrompt="1"/>
          </p:nvPr>
        </p:nvSpPr>
        <p:spPr>
          <a:xfrm>
            <a:off x="9593065" y="3459174"/>
            <a:ext cx="1630680" cy="1704757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600" baseline="0">
                <a:solidFill>
                  <a:schemeClr val="bg1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A</a:t>
            </a:r>
            <a:endParaRPr kumimoji="1" lang="ja-JP" altLang="en-US" dirty="0"/>
          </a:p>
        </p:txBody>
      </p:sp>
      <p:sp>
        <p:nvSpPr>
          <p:cNvPr id="19" name="円/楕円 4"/>
          <p:cNvSpPr/>
          <p:nvPr userDrawn="1"/>
        </p:nvSpPr>
        <p:spPr>
          <a:xfrm>
            <a:off x="6736438" y="5764432"/>
            <a:ext cx="2284254" cy="2287530"/>
          </a:xfrm>
          <a:prstGeom prst="snip1Rect">
            <a:avLst/>
          </a:prstGeom>
          <a:solidFill>
            <a:schemeClr val="accent3"/>
          </a:solidFill>
          <a:ln w="57150">
            <a:solidFill>
              <a:schemeClr val="bg1"/>
            </a:solidFill>
          </a:ln>
          <a:effectLst>
            <a:outerShdw blurRad="127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テキスト プレースホルダー 12"/>
          <p:cNvSpPr>
            <a:spLocks noGrp="1"/>
          </p:cNvSpPr>
          <p:nvPr>
            <p:ph type="body" sz="quarter" idx="21" hasCustomPrompt="1"/>
          </p:nvPr>
        </p:nvSpPr>
        <p:spPr>
          <a:xfrm>
            <a:off x="7025891" y="5970306"/>
            <a:ext cx="1630680" cy="1704757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600" baseline="0">
                <a:solidFill>
                  <a:schemeClr val="bg1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A</a:t>
            </a:r>
            <a:endParaRPr kumimoji="1" lang="ja-JP" altLang="en-US" dirty="0"/>
          </a:p>
        </p:txBody>
      </p:sp>
      <p:sp>
        <p:nvSpPr>
          <p:cNvPr id="20" name="円/楕円 4"/>
          <p:cNvSpPr/>
          <p:nvPr userDrawn="1"/>
        </p:nvSpPr>
        <p:spPr>
          <a:xfrm rot="16200000">
            <a:off x="9266278" y="5762794"/>
            <a:ext cx="2284254" cy="2287530"/>
          </a:xfrm>
          <a:prstGeom prst="snip1Rect">
            <a:avLst/>
          </a:prstGeom>
          <a:solidFill>
            <a:schemeClr val="accent5"/>
          </a:solidFill>
          <a:ln w="57150">
            <a:solidFill>
              <a:schemeClr val="bg1"/>
            </a:solidFill>
          </a:ln>
          <a:effectLst>
            <a:outerShdw blurRad="127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テキスト プレースホルダー 12"/>
          <p:cNvSpPr>
            <a:spLocks noGrp="1"/>
          </p:cNvSpPr>
          <p:nvPr>
            <p:ph type="body" sz="quarter" idx="22" hasCustomPrompt="1"/>
          </p:nvPr>
        </p:nvSpPr>
        <p:spPr>
          <a:xfrm>
            <a:off x="9593065" y="5970306"/>
            <a:ext cx="1630680" cy="1704757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600" baseline="0">
                <a:solidFill>
                  <a:schemeClr val="bg1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A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62964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" presetClass="entr" presetSubtype="1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9" presetClass="entr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49" presetClass="entr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" presetClass="entr" presetSubtype="3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3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9" presetClass="entr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49" presetClass="entr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" presetClass="entr" presetSubtype="9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9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49" presetClass="entr" presetSubtype="0" de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49" presetClass="entr" presetSubtype="0" de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250"/>
                            </p:stCondLst>
                            <p:childTnLst>
                              <p:par>
                                <p:cTn id="86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2000"/>
                            </p:stCondLst>
                            <p:childTnLst>
                              <p:par>
                                <p:cTn id="9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2500"/>
                            </p:stCondLst>
                            <p:childTnLst>
                              <p:par>
                                <p:cTn id="99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3250"/>
                            </p:stCondLst>
                            <p:childTnLst>
                              <p:par>
                                <p:cTn id="10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3750"/>
                            </p:stCondLst>
                            <p:childTnLst>
                              <p:par>
                                <p:cTn id="112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6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4500"/>
                            </p:stCondLst>
                            <p:childTnLst>
                              <p:par>
                                <p:cTn id="12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5000"/>
                            </p:stCondLst>
                            <p:childTnLst>
                              <p:par>
                                <p:cTn id="125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5750"/>
                            </p:stCondLst>
                            <p:childTnLst>
                              <p:par>
                                <p:cTn id="1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  <p:bldP spid="21" grpId="0" build="p">
        <p:tmplLst>
          <p:tmpl lvl="1">
            <p:tnLst>
              <p:par>
                <p:cTn presetID="2" presetClass="entr" presetSubtype="6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1" build="p">
        <p:tmplLst>
          <p:tmpl lvl="1">
            <p:tnLst>
              <p:par>
                <p:cTn presetID="49" presetClass="entr" presetSubtype="0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36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>
        <p:tmplLst>
          <p:tmpl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 animBg="1"/>
      <p:bldP spid="32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8" grpId="0" animBg="1"/>
      <p:bldP spid="42" grpId="0">
        <p:tmplLst>
          <p:tmpl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4" grpId="0" animBg="1"/>
      <p:bldP spid="45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6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7" grpId="0" animBg="1"/>
      <p:bldP spid="17" grpId="0" animBg="1"/>
      <p:bldP spid="17" grpId="1" animBg="1"/>
      <p:bldP spid="22" grpId="0" build="p">
        <p:tmplLst>
          <p:tmpl lvl="1">
            <p:tnLst>
              <p:par>
                <p:cTn presetID="2" presetClass="entr" presetSubtype="1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1" build="p">
        <p:tmplLst>
          <p:tmpl lvl="1">
            <p:tnLst>
              <p:par>
                <p:cTn presetID="49" presetClass="entr" presetSubtype="0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2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36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animBg="1"/>
      <p:bldP spid="19" grpId="1" animBg="1"/>
      <p:bldP spid="23" grpId="0" build="p">
        <p:tmplLst>
          <p:tmpl lvl="1">
            <p:tnLst>
              <p:par>
                <p:cTn presetID="2" presetClass="entr" presetSubtype="3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1" build="p">
        <p:tmplLst>
          <p:tmpl lvl="1">
            <p:tnLst>
              <p:par>
                <p:cTn presetID="49" presetClass="entr" presetSubtype="0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3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36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animBg="1"/>
      <p:bldP spid="20" grpId="1" animBg="1"/>
      <p:bldP spid="24" grpId="0" build="p">
        <p:tmplLst>
          <p:tmpl lvl="1">
            <p:tnLst>
              <p:par>
                <p:cTn presetID="2" presetClass="entr" presetSubtype="9" decel="10000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1" build="p">
        <p:tmplLst>
          <p:tmpl lvl="1">
            <p:tnLst>
              <p:par>
                <p:cTn presetID="49" presetClass="entr" presetSubtype="0" decel="10000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4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36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3239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ie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2" name="フリーフォーム 51"/>
          <p:cNvSpPr/>
          <p:nvPr userDrawn="1"/>
        </p:nvSpPr>
        <p:spPr>
          <a:xfrm>
            <a:off x="9167574" y="2741622"/>
            <a:ext cx="2736850" cy="3170216"/>
          </a:xfrm>
          <a:custGeom>
            <a:avLst/>
            <a:gdLst>
              <a:gd name="connsiteX0" fmla="*/ 1191 w 2736850"/>
              <a:gd name="connsiteY0" fmla="*/ 0 h 3170216"/>
              <a:gd name="connsiteX1" fmla="*/ 2736850 w 2736850"/>
              <a:gd name="connsiteY1" fmla="*/ 2743190 h 3170216"/>
              <a:gd name="connsiteX2" fmla="*/ 2180317 w 2736850"/>
              <a:gd name="connsiteY2" fmla="*/ 2743190 h 3170216"/>
              <a:gd name="connsiteX3" fmla="*/ 2180328 w 2736850"/>
              <a:gd name="connsiteY3" fmla="*/ 2743595 h 3170216"/>
              <a:gd name="connsiteX4" fmla="*/ 2226953 w 2736850"/>
              <a:gd name="connsiteY4" fmla="*/ 2849230 h 3170216"/>
              <a:gd name="connsiteX5" fmla="*/ 2259495 w 2736850"/>
              <a:gd name="connsiteY5" fmla="*/ 2880063 h 3170216"/>
              <a:gd name="connsiteX6" fmla="*/ 2267249 w 2736850"/>
              <a:gd name="connsiteY6" fmla="*/ 2886304 h 3170216"/>
              <a:gd name="connsiteX7" fmla="*/ 2314085 w 2736850"/>
              <a:gd name="connsiteY7" fmla="*/ 2988117 h 3170216"/>
              <a:gd name="connsiteX8" fmla="*/ 2039845 w 2736850"/>
              <a:gd name="connsiteY8" fmla="*/ 3170216 h 3170216"/>
              <a:gd name="connsiteX9" fmla="*/ 1765605 w 2736850"/>
              <a:gd name="connsiteY9" fmla="*/ 2988117 h 3170216"/>
              <a:gd name="connsiteX10" fmla="*/ 1812441 w 2736850"/>
              <a:gd name="connsiteY10" fmla="*/ 2886304 h 3170216"/>
              <a:gd name="connsiteX11" fmla="*/ 1821026 w 2736850"/>
              <a:gd name="connsiteY11" fmla="*/ 2879394 h 3170216"/>
              <a:gd name="connsiteX12" fmla="*/ 1872511 w 2736850"/>
              <a:gd name="connsiteY12" fmla="*/ 2821923 h 3170216"/>
              <a:gd name="connsiteX13" fmla="*/ 1900956 w 2736850"/>
              <a:gd name="connsiteY13" fmla="*/ 2774623 h 3170216"/>
              <a:gd name="connsiteX14" fmla="*/ 1908065 w 2736850"/>
              <a:gd name="connsiteY14" fmla="*/ 2743190 h 3170216"/>
              <a:gd name="connsiteX15" fmla="*/ 1365250 w 2736850"/>
              <a:gd name="connsiteY15" fmla="*/ 2743190 h 3170216"/>
              <a:gd name="connsiteX16" fmla="*/ 137373 w 2736850"/>
              <a:gd name="connsiteY16" fmla="*/ 1379035 h 3170216"/>
              <a:gd name="connsiteX17" fmla="*/ 0 w 2736850"/>
              <a:gd name="connsiteY17" fmla="*/ 1371732 h 3170216"/>
              <a:gd name="connsiteX18" fmla="*/ 0 w 2736850"/>
              <a:gd name="connsiteY18" fmla="*/ 834108 h 3170216"/>
              <a:gd name="connsiteX19" fmla="*/ 7859 w 2736850"/>
              <a:gd name="connsiteY19" fmla="*/ 835885 h 3170216"/>
              <a:gd name="connsiteX20" fmla="*/ 55160 w 2736850"/>
              <a:gd name="connsiteY20" fmla="*/ 864331 h 3170216"/>
              <a:gd name="connsiteX21" fmla="*/ 112630 w 2736850"/>
              <a:gd name="connsiteY21" fmla="*/ 915816 h 3170216"/>
              <a:gd name="connsiteX22" fmla="*/ 119540 w 2736850"/>
              <a:gd name="connsiteY22" fmla="*/ 924401 h 3170216"/>
              <a:gd name="connsiteX23" fmla="*/ 221354 w 2736850"/>
              <a:gd name="connsiteY23" fmla="*/ 971237 h 3170216"/>
              <a:gd name="connsiteX24" fmla="*/ 403452 w 2736850"/>
              <a:gd name="connsiteY24" fmla="*/ 696997 h 3170216"/>
              <a:gd name="connsiteX25" fmla="*/ 221354 w 2736850"/>
              <a:gd name="connsiteY25" fmla="*/ 422757 h 3170216"/>
              <a:gd name="connsiteX26" fmla="*/ 119540 w 2736850"/>
              <a:gd name="connsiteY26" fmla="*/ 469593 h 3170216"/>
              <a:gd name="connsiteX27" fmla="*/ 113300 w 2736850"/>
              <a:gd name="connsiteY27" fmla="*/ 477347 h 3170216"/>
              <a:gd name="connsiteX28" fmla="*/ 82466 w 2736850"/>
              <a:gd name="connsiteY28" fmla="*/ 509889 h 3170216"/>
              <a:gd name="connsiteX29" fmla="*/ 12560 w 2736850"/>
              <a:gd name="connsiteY29" fmla="*/ 548811 h 3170216"/>
              <a:gd name="connsiteX30" fmla="*/ 0 w 2736850"/>
              <a:gd name="connsiteY30" fmla="*/ 551519 h 3170216"/>
              <a:gd name="connsiteX31" fmla="*/ 0 w 2736850"/>
              <a:gd name="connsiteY31" fmla="*/ 433336 h 3170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2736850" h="3170216">
                <a:moveTo>
                  <a:pt x="1191" y="0"/>
                </a:moveTo>
                <a:cubicBezTo>
                  <a:pt x="1513269" y="4157"/>
                  <a:pt x="2736850" y="1231106"/>
                  <a:pt x="2736850" y="2743190"/>
                </a:cubicBezTo>
                <a:lnTo>
                  <a:pt x="2180317" y="2743190"/>
                </a:lnTo>
                <a:lnTo>
                  <a:pt x="2180328" y="2743595"/>
                </a:lnTo>
                <a:cubicBezTo>
                  <a:pt x="2184532" y="2779054"/>
                  <a:pt x="2198811" y="2815854"/>
                  <a:pt x="2226953" y="2849230"/>
                </a:cubicBezTo>
                <a:lnTo>
                  <a:pt x="2259495" y="2880063"/>
                </a:lnTo>
                <a:lnTo>
                  <a:pt x="2267249" y="2886304"/>
                </a:lnTo>
                <a:cubicBezTo>
                  <a:pt x="2296819" y="2915367"/>
                  <a:pt x="2314085" y="2950403"/>
                  <a:pt x="2314085" y="2988117"/>
                </a:cubicBezTo>
                <a:cubicBezTo>
                  <a:pt x="2314085" y="3088688"/>
                  <a:pt x="2191304" y="3170216"/>
                  <a:pt x="2039845" y="3170216"/>
                </a:cubicBezTo>
                <a:cubicBezTo>
                  <a:pt x="1888386" y="3170216"/>
                  <a:pt x="1765605" y="3088688"/>
                  <a:pt x="1765605" y="2988117"/>
                </a:cubicBezTo>
                <a:cubicBezTo>
                  <a:pt x="1765605" y="2950403"/>
                  <a:pt x="1782871" y="2915367"/>
                  <a:pt x="1812441" y="2886304"/>
                </a:cubicBezTo>
                <a:lnTo>
                  <a:pt x="1821026" y="2879394"/>
                </a:lnTo>
                <a:lnTo>
                  <a:pt x="1872511" y="2821923"/>
                </a:lnTo>
                <a:cubicBezTo>
                  <a:pt x="1884433" y="2806236"/>
                  <a:pt x="1894117" y="2790680"/>
                  <a:pt x="1900956" y="2774623"/>
                </a:cubicBezTo>
                <a:lnTo>
                  <a:pt x="1908065" y="2743190"/>
                </a:lnTo>
                <a:lnTo>
                  <a:pt x="1365250" y="2743190"/>
                </a:lnTo>
                <a:cubicBezTo>
                  <a:pt x="1365250" y="2034401"/>
                  <a:pt x="827543" y="1450914"/>
                  <a:pt x="137373" y="1379035"/>
                </a:cubicBezTo>
                <a:lnTo>
                  <a:pt x="0" y="1371732"/>
                </a:lnTo>
                <a:lnTo>
                  <a:pt x="0" y="834108"/>
                </a:lnTo>
                <a:lnTo>
                  <a:pt x="7859" y="835885"/>
                </a:lnTo>
                <a:cubicBezTo>
                  <a:pt x="23916" y="842725"/>
                  <a:pt x="39473" y="852409"/>
                  <a:pt x="55160" y="864331"/>
                </a:cubicBezTo>
                <a:lnTo>
                  <a:pt x="112630" y="915816"/>
                </a:lnTo>
                <a:lnTo>
                  <a:pt x="119540" y="924401"/>
                </a:lnTo>
                <a:cubicBezTo>
                  <a:pt x="148604" y="953971"/>
                  <a:pt x="183640" y="971237"/>
                  <a:pt x="221354" y="971237"/>
                </a:cubicBezTo>
                <a:cubicBezTo>
                  <a:pt x="321924" y="971237"/>
                  <a:pt x="403452" y="848456"/>
                  <a:pt x="403452" y="696997"/>
                </a:cubicBezTo>
                <a:cubicBezTo>
                  <a:pt x="403452" y="545538"/>
                  <a:pt x="321924" y="422757"/>
                  <a:pt x="221354" y="422757"/>
                </a:cubicBezTo>
                <a:cubicBezTo>
                  <a:pt x="183640" y="422757"/>
                  <a:pt x="148604" y="440023"/>
                  <a:pt x="119540" y="469593"/>
                </a:cubicBezTo>
                <a:lnTo>
                  <a:pt x="113300" y="477347"/>
                </a:lnTo>
                <a:lnTo>
                  <a:pt x="82466" y="509889"/>
                </a:lnTo>
                <a:cubicBezTo>
                  <a:pt x="60215" y="528650"/>
                  <a:pt x="36443" y="541250"/>
                  <a:pt x="12560" y="548811"/>
                </a:cubicBezTo>
                <a:lnTo>
                  <a:pt x="0" y="551519"/>
                </a:lnTo>
                <a:lnTo>
                  <a:pt x="0" y="433336"/>
                </a:lnTo>
                <a:close/>
              </a:path>
            </a:pathLst>
          </a:cu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フリーフォーム 52"/>
          <p:cNvSpPr/>
          <p:nvPr userDrawn="1"/>
        </p:nvSpPr>
        <p:spPr>
          <a:xfrm rot="5400000">
            <a:off x="8950891" y="5268130"/>
            <a:ext cx="2736850" cy="3170216"/>
          </a:xfrm>
          <a:custGeom>
            <a:avLst/>
            <a:gdLst>
              <a:gd name="connsiteX0" fmla="*/ 1191 w 2736850"/>
              <a:gd name="connsiteY0" fmla="*/ 0 h 3170216"/>
              <a:gd name="connsiteX1" fmla="*/ 2736850 w 2736850"/>
              <a:gd name="connsiteY1" fmla="*/ 2743190 h 3170216"/>
              <a:gd name="connsiteX2" fmla="*/ 2180317 w 2736850"/>
              <a:gd name="connsiteY2" fmla="*/ 2743190 h 3170216"/>
              <a:gd name="connsiteX3" fmla="*/ 2180328 w 2736850"/>
              <a:gd name="connsiteY3" fmla="*/ 2743595 h 3170216"/>
              <a:gd name="connsiteX4" fmla="*/ 2226953 w 2736850"/>
              <a:gd name="connsiteY4" fmla="*/ 2849230 h 3170216"/>
              <a:gd name="connsiteX5" fmla="*/ 2259495 w 2736850"/>
              <a:gd name="connsiteY5" fmla="*/ 2880063 h 3170216"/>
              <a:gd name="connsiteX6" fmla="*/ 2267249 w 2736850"/>
              <a:gd name="connsiteY6" fmla="*/ 2886304 h 3170216"/>
              <a:gd name="connsiteX7" fmla="*/ 2314085 w 2736850"/>
              <a:gd name="connsiteY7" fmla="*/ 2988117 h 3170216"/>
              <a:gd name="connsiteX8" fmla="*/ 2039845 w 2736850"/>
              <a:gd name="connsiteY8" fmla="*/ 3170216 h 3170216"/>
              <a:gd name="connsiteX9" fmla="*/ 1765605 w 2736850"/>
              <a:gd name="connsiteY9" fmla="*/ 2988117 h 3170216"/>
              <a:gd name="connsiteX10" fmla="*/ 1812441 w 2736850"/>
              <a:gd name="connsiteY10" fmla="*/ 2886304 h 3170216"/>
              <a:gd name="connsiteX11" fmla="*/ 1821026 w 2736850"/>
              <a:gd name="connsiteY11" fmla="*/ 2879394 h 3170216"/>
              <a:gd name="connsiteX12" fmla="*/ 1872511 w 2736850"/>
              <a:gd name="connsiteY12" fmla="*/ 2821923 h 3170216"/>
              <a:gd name="connsiteX13" fmla="*/ 1900956 w 2736850"/>
              <a:gd name="connsiteY13" fmla="*/ 2774623 h 3170216"/>
              <a:gd name="connsiteX14" fmla="*/ 1908065 w 2736850"/>
              <a:gd name="connsiteY14" fmla="*/ 2743190 h 3170216"/>
              <a:gd name="connsiteX15" fmla="*/ 1365250 w 2736850"/>
              <a:gd name="connsiteY15" fmla="*/ 2743190 h 3170216"/>
              <a:gd name="connsiteX16" fmla="*/ 137373 w 2736850"/>
              <a:gd name="connsiteY16" fmla="*/ 1379035 h 3170216"/>
              <a:gd name="connsiteX17" fmla="*/ 0 w 2736850"/>
              <a:gd name="connsiteY17" fmla="*/ 1371732 h 3170216"/>
              <a:gd name="connsiteX18" fmla="*/ 0 w 2736850"/>
              <a:gd name="connsiteY18" fmla="*/ 834108 h 3170216"/>
              <a:gd name="connsiteX19" fmla="*/ 7859 w 2736850"/>
              <a:gd name="connsiteY19" fmla="*/ 835885 h 3170216"/>
              <a:gd name="connsiteX20" fmla="*/ 55160 w 2736850"/>
              <a:gd name="connsiteY20" fmla="*/ 864331 h 3170216"/>
              <a:gd name="connsiteX21" fmla="*/ 112630 w 2736850"/>
              <a:gd name="connsiteY21" fmla="*/ 915816 h 3170216"/>
              <a:gd name="connsiteX22" fmla="*/ 119540 w 2736850"/>
              <a:gd name="connsiteY22" fmla="*/ 924401 h 3170216"/>
              <a:gd name="connsiteX23" fmla="*/ 221354 w 2736850"/>
              <a:gd name="connsiteY23" fmla="*/ 971237 h 3170216"/>
              <a:gd name="connsiteX24" fmla="*/ 403452 w 2736850"/>
              <a:gd name="connsiteY24" fmla="*/ 696997 h 3170216"/>
              <a:gd name="connsiteX25" fmla="*/ 221354 w 2736850"/>
              <a:gd name="connsiteY25" fmla="*/ 422757 h 3170216"/>
              <a:gd name="connsiteX26" fmla="*/ 119540 w 2736850"/>
              <a:gd name="connsiteY26" fmla="*/ 469593 h 3170216"/>
              <a:gd name="connsiteX27" fmla="*/ 113300 w 2736850"/>
              <a:gd name="connsiteY27" fmla="*/ 477347 h 3170216"/>
              <a:gd name="connsiteX28" fmla="*/ 82466 w 2736850"/>
              <a:gd name="connsiteY28" fmla="*/ 509889 h 3170216"/>
              <a:gd name="connsiteX29" fmla="*/ 12560 w 2736850"/>
              <a:gd name="connsiteY29" fmla="*/ 548811 h 3170216"/>
              <a:gd name="connsiteX30" fmla="*/ 0 w 2736850"/>
              <a:gd name="connsiteY30" fmla="*/ 551519 h 3170216"/>
              <a:gd name="connsiteX31" fmla="*/ 0 w 2736850"/>
              <a:gd name="connsiteY31" fmla="*/ 433336 h 3170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2736850" h="3170216">
                <a:moveTo>
                  <a:pt x="1191" y="0"/>
                </a:moveTo>
                <a:cubicBezTo>
                  <a:pt x="1513269" y="4157"/>
                  <a:pt x="2736850" y="1231106"/>
                  <a:pt x="2736850" y="2743190"/>
                </a:cubicBezTo>
                <a:lnTo>
                  <a:pt x="2180317" y="2743190"/>
                </a:lnTo>
                <a:lnTo>
                  <a:pt x="2180328" y="2743595"/>
                </a:lnTo>
                <a:cubicBezTo>
                  <a:pt x="2184532" y="2779054"/>
                  <a:pt x="2198811" y="2815854"/>
                  <a:pt x="2226953" y="2849230"/>
                </a:cubicBezTo>
                <a:lnTo>
                  <a:pt x="2259495" y="2880063"/>
                </a:lnTo>
                <a:lnTo>
                  <a:pt x="2267249" y="2886304"/>
                </a:lnTo>
                <a:cubicBezTo>
                  <a:pt x="2296819" y="2915367"/>
                  <a:pt x="2314085" y="2950403"/>
                  <a:pt x="2314085" y="2988117"/>
                </a:cubicBezTo>
                <a:cubicBezTo>
                  <a:pt x="2314085" y="3088688"/>
                  <a:pt x="2191304" y="3170216"/>
                  <a:pt x="2039845" y="3170216"/>
                </a:cubicBezTo>
                <a:cubicBezTo>
                  <a:pt x="1888386" y="3170216"/>
                  <a:pt x="1765605" y="3088688"/>
                  <a:pt x="1765605" y="2988117"/>
                </a:cubicBezTo>
                <a:cubicBezTo>
                  <a:pt x="1765605" y="2950403"/>
                  <a:pt x="1782871" y="2915367"/>
                  <a:pt x="1812441" y="2886304"/>
                </a:cubicBezTo>
                <a:lnTo>
                  <a:pt x="1821026" y="2879394"/>
                </a:lnTo>
                <a:lnTo>
                  <a:pt x="1872511" y="2821923"/>
                </a:lnTo>
                <a:cubicBezTo>
                  <a:pt x="1884433" y="2806236"/>
                  <a:pt x="1894117" y="2790680"/>
                  <a:pt x="1900956" y="2774623"/>
                </a:cubicBezTo>
                <a:lnTo>
                  <a:pt x="1908065" y="2743190"/>
                </a:lnTo>
                <a:lnTo>
                  <a:pt x="1365250" y="2743190"/>
                </a:lnTo>
                <a:cubicBezTo>
                  <a:pt x="1365250" y="2034401"/>
                  <a:pt x="827543" y="1450914"/>
                  <a:pt x="137373" y="1379035"/>
                </a:cubicBezTo>
                <a:lnTo>
                  <a:pt x="0" y="1371732"/>
                </a:lnTo>
                <a:lnTo>
                  <a:pt x="0" y="834108"/>
                </a:lnTo>
                <a:lnTo>
                  <a:pt x="7859" y="835885"/>
                </a:lnTo>
                <a:cubicBezTo>
                  <a:pt x="23916" y="842725"/>
                  <a:pt x="39473" y="852409"/>
                  <a:pt x="55160" y="864331"/>
                </a:cubicBezTo>
                <a:lnTo>
                  <a:pt x="112630" y="915816"/>
                </a:lnTo>
                <a:lnTo>
                  <a:pt x="119540" y="924401"/>
                </a:lnTo>
                <a:cubicBezTo>
                  <a:pt x="148604" y="953971"/>
                  <a:pt x="183640" y="971237"/>
                  <a:pt x="221354" y="971237"/>
                </a:cubicBezTo>
                <a:cubicBezTo>
                  <a:pt x="321924" y="971237"/>
                  <a:pt x="403452" y="848456"/>
                  <a:pt x="403452" y="696997"/>
                </a:cubicBezTo>
                <a:cubicBezTo>
                  <a:pt x="403452" y="545538"/>
                  <a:pt x="321924" y="422757"/>
                  <a:pt x="221354" y="422757"/>
                </a:cubicBezTo>
                <a:cubicBezTo>
                  <a:pt x="183640" y="422757"/>
                  <a:pt x="148604" y="440023"/>
                  <a:pt x="119540" y="469593"/>
                </a:cubicBezTo>
                <a:lnTo>
                  <a:pt x="113300" y="477347"/>
                </a:lnTo>
                <a:lnTo>
                  <a:pt x="82466" y="509889"/>
                </a:lnTo>
                <a:cubicBezTo>
                  <a:pt x="60215" y="528650"/>
                  <a:pt x="36443" y="541250"/>
                  <a:pt x="12560" y="548811"/>
                </a:cubicBezTo>
                <a:lnTo>
                  <a:pt x="0" y="551519"/>
                </a:lnTo>
                <a:lnTo>
                  <a:pt x="0" y="433336"/>
                </a:lnTo>
                <a:close/>
              </a:path>
            </a:pathLst>
          </a:custGeom>
          <a:solidFill>
            <a:schemeClr val="accent2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フリーフォーム 53"/>
          <p:cNvSpPr/>
          <p:nvPr userDrawn="1"/>
        </p:nvSpPr>
        <p:spPr>
          <a:xfrm rot="10800000">
            <a:off x="6430724" y="5051447"/>
            <a:ext cx="2736850" cy="3170216"/>
          </a:xfrm>
          <a:custGeom>
            <a:avLst/>
            <a:gdLst>
              <a:gd name="connsiteX0" fmla="*/ 1191 w 2736850"/>
              <a:gd name="connsiteY0" fmla="*/ 0 h 3170216"/>
              <a:gd name="connsiteX1" fmla="*/ 2736850 w 2736850"/>
              <a:gd name="connsiteY1" fmla="*/ 2743190 h 3170216"/>
              <a:gd name="connsiteX2" fmla="*/ 2180317 w 2736850"/>
              <a:gd name="connsiteY2" fmla="*/ 2743190 h 3170216"/>
              <a:gd name="connsiteX3" fmla="*/ 2180328 w 2736850"/>
              <a:gd name="connsiteY3" fmla="*/ 2743595 h 3170216"/>
              <a:gd name="connsiteX4" fmla="*/ 2226953 w 2736850"/>
              <a:gd name="connsiteY4" fmla="*/ 2849230 h 3170216"/>
              <a:gd name="connsiteX5" fmla="*/ 2259495 w 2736850"/>
              <a:gd name="connsiteY5" fmla="*/ 2880063 h 3170216"/>
              <a:gd name="connsiteX6" fmla="*/ 2267249 w 2736850"/>
              <a:gd name="connsiteY6" fmla="*/ 2886304 h 3170216"/>
              <a:gd name="connsiteX7" fmla="*/ 2314085 w 2736850"/>
              <a:gd name="connsiteY7" fmla="*/ 2988117 h 3170216"/>
              <a:gd name="connsiteX8" fmla="*/ 2039845 w 2736850"/>
              <a:gd name="connsiteY8" fmla="*/ 3170216 h 3170216"/>
              <a:gd name="connsiteX9" fmla="*/ 1765605 w 2736850"/>
              <a:gd name="connsiteY9" fmla="*/ 2988117 h 3170216"/>
              <a:gd name="connsiteX10" fmla="*/ 1812441 w 2736850"/>
              <a:gd name="connsiteY10" fmla="*/ 2886304 h 3170216"/>
              <a:gd name="connsiteX11" fmla="*/ 1821026 w 2736850"/>
              <a:gd name="connsiteY11" fmla="*/ 2879394 h 3170216"/>
              <a:gd name="connsiteX12" fmla="*/ 1872511 w 2736850"/>
              <a:gd name="connsiteY12" fmla="*/ 2821923 h 3170216"/>
              <a:gd name="connsiteX13" fmla="*/ 1900956 w 2736850"/>
              <a:gd name="connsiteY13" fmla="*/ 2774623 h 3170216"/>
              <a:gd name="connsiteX14" fmla="*/ 1908065 w 2736850"/>
              <a:gd name="connsiteY14" fmla="*/ 2743190 h 3170216"/>
              <a:gd name="connsiteX15" fmla="*/ 1365250 w 2736850"/>
              <a:gd name="connsiteY15" fmla="*/ 2743190 h 3170216"/>
              <a:gd name="connsiteX16" fmla="*/ 137373 w 2736850"/>
              <a:gd name="connsiteY16" fmla="*/ 1379035 h 3170216"/>
              <a:gd name="connsiteX17" fmla="*/ 0 w 2736850"/>
              <a:gd name="connsiteY17" fmla="*/ 1371732 h 3170216"/>
              <a:gd name="connsiteX18" fmla="*/ 0 w 2736850"/>
              <a:gd name="connsiteY18" fmla="*/ 834108 h 3170216"/>
              <a:gd name="connsiteX19" fmla="*/ 7859 w 2736850"/>
              <a:gd name="connsiteY19" fmla="*/ 835885 h 3170216"/>
              <a:gd name="connsiteX20" fmla="*/ 55160 w 2736850"/>
              <a:gd name="connsiteY20" fmla="*/ 864331 h 3170216"/>
              <a:gd name="connsiteX21" fmla="*/ 112630 w 2736850"/>
              <a:gd name="connsiteY21" fmla="*/ 915816 h 3170216"/>
              <a:gd name="connsiteX22" fmla="*/ 119540 w 2736850"/>
              <a:gd name="connsiteY22" fmla="*/ 924401 h 3170216"/>
              <a:gd name="connsiteX23" fmla="*/ 221354 w 2736850"/>
              <a:gd name="connsiteY23" fmla="*/ 971237 h 3170216"/>
              <a:gd name="connsiteX24" fmla="*/ 403452 w 2736850"/>
              <a:gd name="connsiteY24" fmla="*/ 696997 h 3170216"/>
              <a:gd name="connsiteX25" fmla="*/ 221354 w 2736850"/>
              <a:gd name="connsiteY25" fmla="*/ 422757 h 3170216"/>
              <a:gd name="connsiteX26" fmla="*/ 119540 w 2736850"/>
              <a:gd name="connsiteY26" fmla="*/ 469593 h 3170216"/>
              <a:gd name="connsiteX27" fmla="*/ 113300 w 2736850"/>
              <a:gd name="connsiteY27" fmla="*/ 477347 h 3170216"/>
              <a:gd name="connsiteX28" fmla="*/ 82466 w 2736850"/>
              <a:gd name="connsiteY28" fmla="*/ 509889 h 3170216"/>
              <a:gd name="connsiteX29" fmla="*/ 12560 w 2736850"/>
              <a:gd name="connsiteY29" fmla="*/ 548811 h 3170216"/>
              <a:gd name="connsiteX30" fmla="*/ 0 w 2736850"/>
              <a:gd name="connsiteY30" fmla="*/ 551519 h 3170216"/>
              <a:gd name="connsiteX31" fmla="*/ 0 w 2736850"/>
              <a:gd name="connsiteY31" fmla="*/ 433336 h 3170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2736850" h="3170216">
                <a:moveTo>
                  <a:pt x="1191" y="0"/>
                </a:moveTo>
                <a:cubicBezTo>
                  <a:pt x="1513269" y="4157"/>
                  <a:pt x="2736850" y="1231106"/>
                  <a:pt x="2736850" y="2743190"/>
                </a:cubicBezTo>
                <a:lnTo>
                  <a:pt x="2180317" y="2743190"/>
                </a:lnTo>
                <a:lnTo>
                  <a:pt x="2180328" y="2743595"/>
                </a:lnTo>
                <a:cubicBezTo>
                  <a:pt x="2184532" y="2779054"/>
                  <a:pt x="2198811" y="2815854"/>
                  <a:pt x="2226953" y="2849230"/>
                </a:cubicBezTo>
                <a:lnTo>
                  <a:pt x="2259495" y="2880063"/>
                </a:lnTo>
                <a:lnTo>
                  <a:pt x="2267249" y="2886304"/>
                </a:lnTo>
                <a:cubicBezTo>
                  <a:pt x="2296819" y="2915367"/>
                  <a:pt x="2314085" y="2950403"/>
                  <a:pt x="2314085" y="2988117"/>
                </a:cubicBezTo>
                <a:cubicBezTo>
                  <a:pt x="2314085" y="3088688"/>
                  <a:pt x="2191304" y="3170216"/>
                  <a:pt x="2039845" y="3170216"/>
                </a:cubicBezTo>
                <a:cubicBezTo>
                  <a:pt x="1888386" y="3170216"/>
                  <a:pt x="1765605" y="3088688"/>
                  <a:pt x="1765605" y="2988117"/>
                </a:cubicBezTo>
                <a:cubicBezTo>
                  <a:pt x="1765605" y="2950403"/>
                  <a:pt x="1782871" y="2915367"/>
                  <a:pt x="1812441" y="2886304"/>
                </a:cubicBezTo>
                <a:lnTo>
                  <a:pt x="1821026" y="2879394"/>
                </a:lnTo>
                <a:lnTo>
                  <a:pt x="1872511" y="2821923"/>
                </a:lnTo>
                <a:cubicBezTo>
                  <a:pt x="1884433" y="2806236"/>
                  <a:pt x="1894117" y="2790680"/>
                  <a:pt x="1900956" y="2774623"/>
                </a:cubicBezTo>
                <a:lnTo>
                  <a:pt x="1908065" y="2743190"/>
                </a:lnTo>
                <a:lnTo>
                  <a:pt x="1365250" y="2743190"/>
                </a:lnTo>
                <a:cubicBezTo>
                  <a:pt x="1365250" y="2034401"/>
                  <a:pt x="827543" y="1450914"/>
                  <a:pt x="137373" y="1379035"/>
                </a:cubicBezTo>
                <a:lnTo>
                  <a:pt x="0" y="1371732"/>
                </a:lnTo>
                <a:lnTo>
                  <a:pt x="0" y="834108"/>
                </a:lnTo>
                <a:lnTo>
                  <a:pt x="7859" y="835885"/>
                </a:lnTo>
                <a:cubicBezTo>
                  <a:pt x="23916" y="842725"/>
                  <a:pt x="39473" y="852409"/>
                  <a:pt x="55160" y="864331"/>
                </a:cubicBezTo>
                <a:lnTo>
                  <a:pt x="112630" y="915816"/>
                </a:lnTo>
                <a:lnTo>
                  <a:pt x="119540" y="924401"/>
                </a:lnTo>
                <a:cubicBezTo>
                  <a:pt x="148604" y="953971"/>
                  <a:pt x="183640" y="971237"/>
                  <a:pt x="221354" y="971237"/>
                </a:cubicBezTo>
                <a:cubicBezTo>
                  <a:pt x="321924" y="971237"/>
                  <a:pt x="403452" y="848456"/>
                  <a:pt x="403452" y="696997"/>
                </a:cubicBezTo>
                <a:cubicBezTo>
                  <a:pt x="403452" y="545538"/>
                  <a:pt x="321924" y="422757"/>
                  <a:pt x="221354" y="422757"/>
                </a:cubicBezTo>
                <a:cubicBezTo>
                  <a:pt x="183640" y="422757"/>
                  <a:pt x="148604" y="440023"/>
                  <a:pt x="119540" y="469593"/>
                </a:cubicBezTo>
                <a:lnTo>
                  <a:pt x="113300" y="477347"/>
                </a:lnTo>
                <a:lnTo>
                  <a:pt x="82466" y="509889"/>
                </a:lnTo>
                <a:cubicBezTo>
                  <a:pt x="60215" y="528650"/>
                  <a:pt x="36443" y="541250"/>
                  <a:pt x="12560" y="548811"/>
                </a:cubicBezTo>
                <a:lnTo>
                  <a:pt x="0" y="551519"/>
                </a:lnTo>
                <a:lnTo>
                  <a:pt x="0" y="433336"/>
                </a:lnTo>
                <a:close/>
              </a:path>
            </a:pathLst>
          </a:custGeom>
          <a:solidFill>
            <a:schemeClr val="accent3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フリーフォーム 54"/>
          <p:cNvSpPr/>
          <p:nvPr userDrawn="1"/>
        </p:nvSpPr>
        <p:spPr>
          <a:xfrm rot="16200000">
            <a:off x="6647406" y="2524939"/>
            <a:ext cx="2736850" cy="3170216"/>
          </a:xfrm>
          <a:custGeom>
            <a:avLst/>
            <a:gdLst>
              <a:gd name="connsiteX0" fmla="*/ 1191 w 2736850"/>
              <a:gd name="connsiteY0" fmla="*/ 0 h 3170216"/>
              <a:gd name="connsiteX1" fmla="*/ 2736850 w 2736850"/>
              <a:gd name="connsiteY1" fmla="*/ 2743190 h 3170216"/>
              <a:gd name="connsiteX2" fmla="*/ 2180317 w 2736850"/>
              <a:gd name="connsiteY2" fmla="*/ 2743190 h 3170216"/>
              <a:gd name="connsiteX3" fmla="*/ 2180328 w 2736850"/>
              <a:gd name="connsiteY3" fmla="*/ 2743595 h 3170216"/>
              <a:gd name="connsiteX4" fmla="*/ 2226953 w 2736850"/>
              <a:gd name="connsiteY4" fmla="*/ 2849230 h 3170216"/>
              <a:gd name="connsiteX5" fmla="*/ 2259495 w 2736850"/>
              <a:gd name="connsiteY5" fmla="*/ 2880063 h 3170216"/>
              <a:gd name="connsiteX6" fmla="*/ 2267249 w 2736850"/>
              <a:gd name="connsiteY6" fmla="*/ 2886304 h 3170216"/>
              <a:gd name="connsiteX7" fmla="*/ 2314085 w 2736850"/>
              <a:gd name="connsiteY7" fmla="*/ 2988117 h 3170216"/>
              <a:gd name="connsiteX8" fmla="*/ 2039845 w 2736850"/>
              <a:gd name="connsiteY8" fmla="*/ 3170216 h 3170216"/>
              <a:gd name="connsiteX9" fmla="*/ 1765605 w 2736850"/>
              <a:gd name="connsiteY9" fmla="*/ 2988117 h 3170216"/>
              <a:gd name="connsiteX10" fmla="*/ 1812441 w 2736850"/>
              <a:gd name="connsiteY10" fmla="*/ 2886304 h 3170216"/>
              <a:gd name="connsiteX11" fmla="*/ 1821026 w 2736850"/>
              <a:gd name="connsiteY11" fmla="*/ 2879394 h 3170216"/>
              <a:gd name="connsiteX12" fmla="*/ 1872511 w 2736850"/>
              <a:gd name="connsiteY12" fmla="*/ 2821923 h 3170216"/>
              <a:gd name="connsiteX13" fmla="*/ 1900956 w 2736850"/>
              <a:gd name="connsiteY13" fmla="*/ 2774623 h 3170216"/>
              <a:gd name="connsiteX14" fmla="*/ 1908065 w 2736850"/>
              <a:gd name="connsiteY14" fmla="*/ 2743190 h 3170216"/>
              <a:gd name="connsiteX15" fmla="*/ 1365250 w 2736850"/>
              <a:gd name="connsiteY15" fmla="*/ 2743190 h 3170216"/>
              <a:gd name="connsiteX16" fmla="*/ 137373 w 2736850"/>
              <a:gd name="connsiteY16" fmla="*/ 1379035 h 3170216"/>
              <a:gd name="connsiteX17" fmla="*/ 0 w 2736850"/>
              <a:gd name="connsiteY17" fmla="*/ 1371732 h 3170216"/>
              <a:gd name="connsiteX18" fmla="*/ 0 w 2736850"/>
              <a:gd name="connsiteY18" fmla="*/ 834108 h 3170216"/>
              <a:gd name="connsiteX19" fmla="*/ 7859 w 2736850"/>
              <a:gd name="connsiteY19" fmla="*/ 835885 h 3170216"/>
              <a:gd name="connsiteX20" fmla="*/ 55160 w 2736850"/>
              <a:gd name="connsiteY20" fmla="*/ 864331 h 3170216"/>
              <a:gd name="connsiteX21" fmla="*/ 112630 w 2736850"/>
              <a:gd name="connsiteY21" fmla="*/ 915816 h 3170216"/>
              <a:gd name="connsiteX22" fmla="*/ 119540 w 2736850"/>
              <a:gd name="connsiteY22" fmla="*/ 924401 h 3170216"/>
              <a:gd name="connsiteX23" fmla="*/ 221354 w 2736850"/>
              <a:gd name="connsiteY23" fmla="*/ 971237 h 3170216"/>
              <a:gd name="connsiteX24" fmla="*/ 403452 w 2736850"/>
              <a:gd name="connsiteY24" fmla="*/ 696997 h 3170216"/>
              <a:gd name="connsiteX25" fmla="*/ 221354 w 2736850"/>
              <a:gd name="connsiteY25" fmla="*/ 422757 h 3170216"/>
              <a:gd name="connsiteX26" fmla="*/ 119540 w 2736850"/>
              <a:gd name="connsiteY26" fmla="*/ 469593 h 3170216"/>
              <a:gd name="connsiteX27" fmla="*/ 113300 w 2736850"/>
              <a:gd name="connsiteY27" fmla="*/ 477347 h 3170216"/>
              <a:gd name="connsiteX28" fmla="*/ 82466 w 2736850"/>
              <a:gd name="connsiteY28" fmla="*/ 509889 h 3170216"/>
              <a:gd name="connsiteX29" fmla="*/ 12560 w 2736850"/>
              <a:gd name="connsiteY29" fmla="*/ 548811 h 3170216"/>
              <a:gd name="connsiteX30" fmla="*/ 0 w 2736850"/>
              <a:gd name="connsiteY30" fmla="*/ 551519 h 3170216"/>
              <a:gd name="connsiteX31" fmla="*/ 0 w 2736850"/>
              <a:gd name="connsiteY31" fmla="*/ 433336 h 3170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2736850" h="3170216">
                <a:moveTo>
                  <a:pt x="1191" y="0"/>
                </a:moveTo>
                <a:cubicBezTo>
                  <a:pt x="1513269" y="4157"/>
                  <a:pt x="2736850" y="1231106"/>
                  <a:pt x="2736850" y="2743190"/>
                </a:cubicBezTo>
                <a:lnTo>
                  <a:pt x="2180317" y="2743190"/>
                </a:lnTo>
                <a:lnTo>
                  <a:pt x="2180328" y="2743595"/>
                </a:lnTo>
                <a:cubicBezTo>
                  <a:pt x="2184532" y="2779054"/>
                  <a:pt x="2198811" y="2815854"/>
                  <a:pt x="2226953" y="2849230"/>
                </a:cubicBezTo>
                <a:lnTo>
                  <a:pt x="2259495" y="2880063"/>
                </a:lnTo>
                <a:lnTo>
                  <a:pt x="2267249" y="2886304"/>
                </a:lnTo>
                <a:cubicBezTo>
                  <a:pt x="2296819" y="2915367"/>
                  <a:pt x="2314085" y="2950403"/>
                  <a:pt x="2314085" y="2988117"/>
                </a:cubicBezTo>
                <a:cubicBezTo>
                  <a:pt x="2314085" y="3088688"/>
                  <a:pt x="2191304" y="3170216"/>
                  <a:pt x="2039845" y="3170216"/>
                </a:cubicBezTo>
                <a:cubicBezTo>
                  <a:pt x="1888386" y="3170216"/>
                  <a:pt x="1765605" y="3088688"/>
                  <a:pt x="1765605" y="2988117"/>
                </a:cubicBezTo>
                <a:cubicBezTo>
                  <a:pt x="1765605" y="2950403"/>
                  <a:pt x="1782871" y="2915367"/>
                  <a:pt x="1812441" y="2886304"/>
                </a:cubicBezTo>
                <a:lnTo>
                  <a:pt x="1821026" y="2879394"/>
                </a:lnTo>
                <a:lnTo>
                  <a:pt x="1872511" y="2821923"/>
                </a:lnTo>
                <a:cubicBezTo>
                  <a:pt x="1884433" y="2806236"/>
                  <a:pt x="1894117" y="2790680"/>
                  <a:pt x="1900956" y="2774623"/>
                </a:cubicBezTo>
                <a:lnTo>
                  <a:pt x="1908065" y="2743190"/>
                </a:lnTo>
                <a:lnTo>
                  <a:pt x="1365250" y="2743190"/>
                </a:lnTo>
                <a:cubicBezTo>
                  <a:pt x="1365250" y="2034401"/>
                  <a:pt x="827543" y="1450914"/>
                  <a:pt x="137373" y="1379035"/>
                </a:cubicBezTo>
                <a:lnTo>
                  <a:pt x="0" y="1371732"/>
                </a:lnTo>
                <a:lnTo>
                  <a:pt x="0" y="834108"/>
                </a:lnTo>
                <a:lnTo>
                  <a:pt x="7859" y="835885"/>
                </a:lnTo>
                <a:cubicBezTo>
                  <a:pt x="23916" y="842725"/>
                  <a:pt x="39473" y="852409"/>
                  <a:pt x="55160" y="864331"/>
                </a:cubicBezTo>
                <a:lnTo>
                  <a:pt x="112630" y="915816"/>
                </a:lnTo>
                <a:lnTo>
                  <a:pt x="119540" y="924401"/>
                </a:lnTo>
                <a:cubicBezTo>
                  <a:pt x="148604" y="953971"/>
                  <a:pt x="183640" y="971237"/>
                  <a:pt x="221354" y="971237"/>
                </a:cubicBezTo>
                <a:cubicBezTo>
                  <a:pt x="321924" y="971237"/>
                  <a:pt x="403452" y="848456"/>
                  <a:pt x="403452" y="696997"/>
                </a:cubicBezTo>
                <a:cubicBezTo>
                  <a:pt x="403452" y="545538"/>
                  <a:pt x="321924" y="422757"/>
                  <a:pt x="221354" y="422757"/>
                </a:cubicBezTo>
                <a:cubicBezTo>
                  <a:pt x="183640" y="422757"/>
                  <a:pt x="148604" y="440023"/>
                  <a:pt x="119540" y="469593"/>
                </a:cubicBezTo>
                <a:lnTo>
                  <a:pt x="113300" y="477347"/>
                </a:lnTo>
                <a:lnTo>
                  <a:pt x="82466" y="509889"/>
                </a:lnTo>
                <a:cubicBezTo>
                  <a:pt x="60215" y="528650"/>
                  <a:pt x="36443" y="541250"/>
                  <a:pt x="12560" y="548811"/>
                </a:cubicBezTo>
                <a:lnTo>
                  <a:pt x="0" y="551519"/>
                </a:lnTo>
                <a:lnTo>
                  <a:pt x="0" y="433336"/>
                </a:lnTo>
                <a:close/>
              </a:path>
            </a:pathLst>
          </a:custGeom>
          <a:solidFill>
            <a:schemeClr val="accent5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テキスト プレースホルダー 12"/>
          <p:cNvSpPr>
            <a:spLocks noGrp="1"/>
          </p:cNvSpPr>
          <p:nvPr>
            <p:ph type="body" sz="quarter" idx="23" hasCustomPrompt="1"/>
          </p:nvPr>
        </p:nvSpPr>
        <p:spPr>
          <a:xfrm>
            <a:off x="11877319" y="3357426"/>
            <a:ext cx="5827206" cy="1453771"/>
          </a:xfrm>
        </p:spPr>
        <p:txBody>
          <a:bodyPr>
            <a:normAutofit/>
          </a:bodyPr>
          <a:lstStyle>
            <a:lvl1pPr algn="l">
              <a:spcBef>
                <a:spcPts val="0"/>
              </a:spcBef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7" name="テキスト プレースホルダー 12"/>
          <p:cNvSpPr>
            <a:spLocks noGrp="1"/>
          </p:cNvSpPr>
          <p:nvPr>
            <p:ph type="body" sz="quarter" idx="24" hasCustomPrompt="1"/>
          </p:nvPr>
        </p:nvSpPr>
        <p:spPr>
          <a:xfrm>
            <a:off x="11877319" y="2368105"/>
            <a:ext cx="5827206" cy="747032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2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58" name="正方形/長方形 57"/>
          <p:cNvSpPr/>
          <p:nvPr userDrawn="1"/>
        </p:nvSpPr>
        <p:spPr>
          <a:xfrm>
            <a:off x="11984816" y="3133271"/>
            <a:ext cx="1827899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kumimoji="1" lang="ja-JP" altLang="en-US"/>
          </a:p>
        </p:txBody>
      </p:sp>
      <p:sp>
        <p:nvSpPr>
          <p:cNvPr id="59" name="テキスト プレースホルダー 12"/>
          <p:cNvSpPr>
            <a:spLocks noGrp="1"/>
          </p:cNvSpPr>
          <p:nvPr>
            <p:ph type="body" sz="quarter" idx="25" hasCustomPrompt="1"/>
          </p:nvPr>
        </p:nvSpPr>
        <p:spPr>
          <a:xfrm>
            <a:off x="11904424" y="7219476"/>
            <a:ext cx="5827206" cy="1453771"/>
          </a:xfrm>
        </p:spPr>
        <p:txBody>
          <a:bodyPr>
            <a:normAutofit/>
          </a:bodyPr>
          <a:lstStyle>
            <a:lvl1pPr algn="l">
              <a:spcBef>
                <a:spcPts val="0"/>
              </a:spcBef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0" name="テキスト プレースホルダー 12"/>
          <p:cNvSpPr>
            <a:spLocks noGrp="1"/>
          </p:cNvSpPr>
          <p:nvPr>
            <p:ph type="body" sz="quarter" idx="26" hasCustomPrompt="1"/>
          </p:nvPr>
        </p:nvSpPr>
        <p:spPr>
          <a:xfrm>
            <a:off x="11904424" y="6230155"/>
            <a:ext cx="5827206" cy="747032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2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61" name="正方形/長方形 60"/>
          <p:cNvSpPr/>
          <p:nvPr userDrawn="1"/>
        </p:nvSpPr>
        <p:spPr>
          <a:xfrm>
            <a:off x="12011921" y="6995321"/>
            <a:ext cx="1827899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kumimoji="1" lang="ja-JP" altLang="en-US"/>
          </a:p>
        </p:txBody>
      </p:sp>
      <p:sp>
        <p:nvSpPr>
          <p:cNvPr id="62" name="テキスト プレースホルダー 12"/>
          <p:cNvSpPr>
            <a:spLocks noGrp="1"/>
          </p:cNvSpPr>
          <p:nvPr>
            <p:ph type="body" sz="quarter" idx="16" hasCustomPrompt="1"/>
          </p:nvPr>
        </p:nvSpPr>
        <p:spPr>
          <a:xfrm>
            <a:off x="543540" y="7219476"/>
            <a:ext cx="5827206" cy="1453771"/>
          </a:xfrm>
        </p:spPr>
        <p:txBody>
          <a:bodyPr>
            <a:normAutofit/>
          </a:bodyPr>
          <a:lstStyle>
            <a:lvl1pPr algn="r">
              <a:spcBef>
                <a:spcPts val="0"/>
              </a:spcBef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3" name="テキスト プレースホルダー 12"/>
          <p:cNvSpPr>
            <a:spLocks noGrp="1"/>
          </p:cNvSpPr>
          <p:nvPr>
            <p:ph type="body" sz="quarter" idx="17" hasCustomPrompt="1"/>
          </p:nvPr>
        </p:nvSpPr>
        <p:spPr>
          <a:xfrm>
            <a:off x="543540" y="6230155"/>
            <a:ext cx="5827206" cy="747032"/>
          </a:xfr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32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64" name="正方形/長方形 63"/>
          <p:cNvSpPr/>
          <p:nvPr userDrawn="1"/>
        </p:nvSpPr>
        <p:spPr>
          <a:xfrm>
            <a:off x="4412749" y="6995321"/>
            <a:ext cx="1827899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kumimoji="1" lang="ja-JP" altLang="en-US"/>
          </a:p>
        </p:txBody>
      </p:sp>
      <p:sp>
        <p:nvSpPr>
          <p:cNvPr id="68" name="テキスト プレースホルダー 12"/>
          <p:cNvSpPr>
            <a:spLocks noGrp="1"/>
          </p:cNvSpPr>
          <p:nvPr>
            <p:ph type="body" sz="quarter" idx="27" hasCustomPrompt="1"/>
          </p:nvPr>
        </p:nvSpPr>
        <p:spPr>
          <a:xfrm>
            <a:off x="543540" y="3357426"/>
            <a:ext cx="5827206" cy="1453771"/>
          </a:xfrm>
        </p:spPr>
        <p:txBody>
          <a:bodyPr>
            <a:normAutofit/>
          </a:bodyPr>
          <a:lstStyle>
            <a:lvl1pPr algn="r">
              <a:spcBef>
                <a:spcPts val="0"/>
              </a:spcBef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9" name="テキスト プレースホルダー 12"/>
          <p:cNvSpPr>
            <a:spLocks noGrp="1"/>
          </p:cNvSpPr>
          <p:nvPr>
            <p:ph type="body" sz="quarter" idx="28" hasCustomPrompt="1"/>
          </p:nvPr>
        </p:nvSpPr>
        <p:spPr>
          <a:xfrm>
            <a:off x="543540" y="2368105"/>
            <a:ext cx="5827206" cy="747032"/>
          </a:xfr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32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70" name="正方形/長方形 69"/>
          <p:cNvSpPr/>
          <p:nvPr userDrawn="1"/>
        </p:nvSpPr>
        <p:spPr>
          <a:xfrm>
            <a:off x="4412749" y="3133271"/>
            <a:ext cx="1827899" cy="7200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kumimoji="1" lang="ja-JP" altLang="en-US"/>
          </a:p>
        </p:txBody>
      </p:sp>
      <p:sp>
        <p:nvSpPr>
          <p:cNvPr id="71" name="図プレースホルダー 25"/>
          <p:cNvSpPr>
            <a:spLocks noGrp="1"/>
          </p:cNvSpPr>
          <p:nvPr>
            <p:ph type="pic" sz="quarter" idx="14" hasCustomPrompt="1"/>
          </p:nvPr>
        </p:nvSpPr>
        <p:spPr>
          <a:xfrm>
            <a:off x="10319316" y="3740054"/>
            <a:ext cx="630000" cy="630000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72" name="図プレースホルダー 25"/>
          <p:cNvSpPr>
            <a:spLocks noGrp="1"/>
          </p:cNvSpPr>
          <p:nvPr>
            <p:ph type="pic" sz="quarter" idx="29" hasCustomPrompt="1"/>
          </p:nvPr>
        </p:nvSpPr>
        <p:spPr>
          <a:xfrm>
            <a:off x="10319316" y="6538238"/>
            <a:ext cx="630000" cy="630000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73" name="図プレースホルダー 25"/>
          <p:cNvSpPr>
            <a:spLocks noGrp="1"/>
          </p:cNvSpPr>
          <p:nvPr>
            <p:ph type="pic" sz="quarter" idx="30" hasCustomPrompt="1"/>
          </p:nvPr>
        </p:nvSpPr>
        <p:spPr>
          <a:xfrm>
            <a:off x="7350100" y="6550611"/>
            <a:ext cx="630000" cy="630000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74" name="図プレースホルダー 25"/>
          <p:cNvSpPr>
            <a:spLocks noGrp="1"/>
          </p:cNvSpPr>
          <p:nvPr>
            <p:ph type="pic" sz="quarter" idx="31" hasCustomPrompt="1"/>
          </p:nvPr>
        </p:nvSpPr>
        <p:spPr>
          <a:xfrm>
            <a:off x="7350100" y="3740054"/>
            <a:ext cx="630000" cy="630000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97106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25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750"/>
                            </p:stCondLst>
                            <p:childTnLst>
                              <p:par>
                                <p:cTn id="39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250"/>
                            </p:stCondLst>
                            <p:childTnLst>
                              <p:par>
                                <p:cTn id="60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3000"/>
                            </p:stCondLst>
                            <p:childTnLst>
                              <p:par>
                                <p:cTn id="6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3500"/>
                            </p:stCondLst>
                            <p:childTnLst>
                              <p:par>
                                <p:cTn id="73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4000"/>
                            </p:stCondLst>
                            <p:childTnLst>
                              <p:par>
                                <p:cTn id="94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4750"/>
                            </p:stCondLst>
                            <p:childTnLst>
                              <p:par>
                                <p:cTn id="10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5250"/>
                            </p:stCondLst>
                            <p:childTnLst>
                              <p:par>
                                <p:cTn id="107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4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5750"/>
                            </p:stCondLst>
                            <p:childTnLst>
                              <p:par>
                                <p:cTn id="128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2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5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6500"/>
                            </p:stCondLst>
                            <p:childTnLst>
                              <p:par>
                                <p:cTn id="13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52" grpId="1" animBg="1"/>
      <p:bldP spid="53" grpId="0" animBg="1"/>
      <p:bldP spid="53" grpId="1" animBg="1"/>
      <p:bldP spid="54" grpId="0" animBg="1"/>
      <p:bldP spid="54" grpId="1" animBg="1"/>
      <p:bldP spid="55" grpId="0" animBg="1"/>
      <p:bldP spid="55" grpId="1" animBg="1"/>
      <p:bldP spid="56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7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8" grpId="0" animBg="1"/>
      <p:bldP spid="59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0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1" grpId="0" animBg="1"/>
      <p:bldP spid="62" grpId="0">
        <p:tmplLst>
          <p:tmpl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6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3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4" grpId="0" animBg="1"/>
      <p:bldP spid="68" grpId="0">
        <p:tmplLst>
          <p:tmpl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6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9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0" grpId="0" animBg="1"/>
      <p:bldP spid="71" grpId="0"/>
      <p:bldP spid="72" grpId="0"/>
      <p:bldP spid="73" grpId="0"/>
      <p:bldP spid="74" grpId="0"/>
    </p:bldLst>
  </p:timing>
  <p:extLst>
    <p:ext uri="{DCECCB84-F9BA-43D5-87BE-67443E8EF086}">
      <p15:sldGuideLst xmlns:p15="http://schemas.microsoft.com/office/powerpoint/2012/main">
        <p15:guide id="1" orient="horz" pos="3239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Headings &amp;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テキスト プレースホルダー 12"/>
          <p:cNvSpPr>
            <a:spLocks noGrp="1"/>
          </p:cNvSpPr>
          <p:nvPr>
            <p:ph type="body" sz="quarter" idx="12" hasCustomPrompt="1"/>
          </p:nvPr>
        </p:nvSpPr>
        <p:spPr>
          <a:xfrm>
            <a:off x="1221288" y="4698914"/>
            <a:ext cx="7484301" cy="2366282"/>
          </a:xfrm>
        </p:spPr>
        <p:txBody>
          <a:bodyPr>
            <a:normAutofit/>
          </a:bodyPr>
          <a:lstStyle>
            <a:lvl1pPr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" name="テキスト プレースホルダー 12"/>
          <p:cNvSpPr>
            <a:spLocks noGrp="1"/>
          </p:cNvSpPr>
          <p:nvPr>
            <p:ph type="body" sz="quarter" idx="13" hasCustomPrompt="1"/>
          </p:nvPr>
        </p:nvSpPr>
        <p:spPr>
          <a:xfrm>
            <a:off x="1221288" y="3578967"/>
            <a:ext cx="7484301" cy="747032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36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7" name="正方形/長方形 6"/>
          <p:cNvSpPr/>
          <p:nvPr userDrawn="1"/>
        </p:nvSpPr>
        <p:spPr>
          <a:xfrm>
            <a:off x="1332240" y="4416703"/>
            <a:ext cx="1611212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プレースホルダー 12"/>
          <p:cNvSpPr>
            <a:spLocks noGrp="1"/>
          </p:cNvSpPr>
          <p:nvPr>
            <p:ph type="body" sz="quarter" idx="14" hasCustomPrompt="1"/>
          </p:nvPr>
        </p:nvSpPr>
        <p:spPr>
          <a:xfrm>
            <a:off x="9542816" y="4701002"/>
            <a:ext cx="7484301" cy="2366282"/>
          </a:xfrm>
        </p:spPr>
        <p:txBody>
          <a:bodyPr>
            <a:normAutofit/>
          </a:bodyPr>
          <a:lstStyle>
            <a:lvl1pPr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9" name="テキスト プレースホルダー 12"/>
          <p:cNvSpPr>
            <a:spLocks noGrp="1"/>
          </p:cNvSpPr>
          <p:nvPr>
            <p:ph type="body" sz="quarter" idx="15" hasCustomPrompt="1"/>
          </p:nvPr>
        </p:nvSpPr>
        <p:spPr>
          <a:xfrm>
            <a:off x="9542816" y="3581055"/>
            <a:ext cx="7484301" cy="747032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36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445435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75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 animBg="1"/>
      <p:bldP spid="8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Ste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山形 6"/>
          <p:cNvSpPr/>
          <p:nvPr userDrawn="1"/>
        </p:nvSpPr>
        <p:spPr>
          <a:xfrm>
            <a:off x="892704" y="4364211"/>
            <a:ext cx="4173971" cy="566057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>
                <a:solidFill>
                  <a:schemeClr val="bg1"/>
                </a:solidFill>
              </a:rPr>
              <a:t>01</a:t>
            </a:r>
            <a:endParaRPr kumimoji="1" lang="ja-JP" altLang="en-US" sz="2800" dirty="0">
              <a:solidFill>
                <a:schemeClr val="bg1"/>
              </a:solidFill>
            </a:endParaRPr>
          </a:p>
        </p:txBody>
      </p:sp>
      <p:sp>
        <p:nvSpPr>
          <p:cNvPr id="50" name="山形 49"/>
          <p:cNvSpPr/>
          <p:nvPr userDrawn="1"/>
        </p:nvSpPr>
        <p:spPr>
          <a:xfrm>
            <a:off x="4970029" y="4364211"/>
            <a:ext cx="4173971" cy="566057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>
                <a:solidFill>
                  <a:schemeClr val="bg1"/>
                </a:solidFill>
              </a:rPr>
              <a:t>02</a:t>
            </a:r>
            <a:endParaRPr kumimoji="1" lang="ja-JP" altLang="en-US" sz="2800" dirty="0">
              <a:solidFill>
                <a:schemeClr val="bg1"/>
              </a:solidFill>
            </a:endParaRPr>
          </a:p>
        </p:txBody>
      </p:sp>
      <p:sp>
        <p:nvSpPr>
          <p:cNvPr id="51" name="山形 50"/>
          <p:cNvSpPr/>
          <p:nvPr userDrawn="1"/>
        </p:nvSpPr>
        <p:spPr>
          <a:xfrm>
            <a:off x="9047354" y="4364211"/>
            <a:ext cx="4173971" cy="566057"/>
          </a:xfrm>
          <a:prstGeom prst="chevron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>
                <a:solidFill>
                  <a:schemeClr val="bg1"/>
                </a:solidFill>
              </a:rPr>
              <a:t>03</a:t>
            </a:r>
            <a:endParaRPr kumimoji="1" lang="ja-JP" altLang="en-US" sz="2800" dirty="0">
              <a:solidFill>
                <a:schemeClr val="bg1"/>
              </a:solidFill>
            </a:endParaRPr>
          </a:p>
        </p:txBody>
      </p:sp>
      <p:sp>
        <p:nvSpPr>
          <p:cNvPr id="52" name="山形 51"/>
          <p:cNvSpPr/>
          <p:nvPr userDrawn="1"/>
        </p:nvSpPr>
        <p:spPr>
          <a:xfrm>
            <a:off x="13124679" y="4364210"/>
            <a:ext cx="4173971" cy="566057"/>
          </a:xfrm>
          <a:prstGeom prst="chevron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>
                <a:solidFill>
                  <a:schemeClr val="bg1"/>
                </a:solidFill>
              </a:rPr>
              <a:t>04</a:t>
            </a:r>
            <a:endParaRPr kumimoji="1" lang="ja-JP" altLang="en-US" sz="2800" dirty="0">
              <a:solidFill>
                <a:schemeClr val="bg1"/>
              </a:solidFill>
            </a:endParaRPr>
          </a:p>
        </p:txBody>
      </p:sp>
      <p:sp>
        <p:nvSpPr>
          <p:cNvPr id="53" name="テキスト プレースホルダー 12"/>
          <p:cNvSpPr>
            <a:spLocks noGrp="1"/>
          </p:cNvSpPr>
          <p:nvPr>
            <p:ph type="body" sz="quarter" idx="12" hasCustomPrompt="1"/>
          </p:nvPr>
        </p:nvSpPr>
        <p:spPr>
          <a:xfrm>
            <a:off x="892704" y="5082981"/>
            <a:ext cx="3928885" cy="3149248"/>
          </a:xfrm>
        </p:spPr>
        <p:txBody>
          <a:bodyPr>
            <a:normAutofit/>
          </a:bodyPr>
          <a:lstStyle>
            <a:lvl1pPr marL="342900" indent="-342900" algn="l">
              <a:buFont typeface="Wingdings" panose="05000000000000000000" pitchFamily="2" charset="2"/>
              <a:buChar char="n"/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4" name="テキスト プレースホルダー 12"/>
          <p:cNvSpPr>
            <a:spLocks noGrp="1"/>
          </p:cNvSpPr>
          <p:nvPr>
            <p:ph type="body" sz="quarter" idx="14" hasCustomPrompt="1"/>
          </p:nvPr>
        </p:nvSpPr>
        <p:spPr>
          <a:xfrm>
            <a:off x="892704" y="2713221"/>
            <a:ext cx="3928885" cy="1464805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55" name="テキスト プレースホルダー 12"/>
          <p:cNvSpPr>
            <a:spLocks noGrp="1"/>
          </p:cNvSpPr>
          <p:nvPr>
            <p:ph type="body" sz="quarter" idx="15" hasCustomPrompt="1"/>
          </p:nvPr>
        </p:nvSpPr>
        <p:spPr>
          <a:xfrm>
            <a:off x="4970029" y="5082981"/>
            <a:ext cx="3928885" cy="3149248"/>
          </a:xfrm>
        </p:spPr>
        <p:txBody>
          <a:bodyPr>
            <a:normAutofit/>
          </a:bodyPr>
          <a:lstStyle>
            <a:lvl1pPr marL="342900" indent="-342900" algn="l">
              <a:buFont typeface="Wingdings" panose="05000000000000000000" pitchFamily="2" charset="2"/>
              <a:buChar char="n"/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6" name="テキスト プレースホルダー 12"/>
          <p:cNvSpPr>
            <a:spLocks noGrp="1"/>
          </p:cNvSpPr>
          <p:nvPr>
            <p:ph type="body" sz="quarter" idx="16" hasCustomPrompt="1"/>
          </p:nvPr>
        </p:nvSpPr>
        <p:spPr>
          <a:xfrm>
            <a:off x="4970029" y="2713221"/>
            <a:ext cx="3928885" cy="1464805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57" name="テキスト プレースホルダー 12"/>
          <p:cNvSpPr>
            <a:spLocks noGrp="1"/>
          </p:cNvSpPr>
          <p:nvPr>
            <p:ph type="body" sz="quarter" idx="17" hasCustomPrompt="1"/>
          </p:nvPr>
        </p:nvSpPr>
        <p:spPr>
          <a:xfrm>
            <a:off x="9047354" y="5082981"/>
            <a:ext cx="3928885" cy="3149248"/>
          </a:xfrm>
        </p:spPr>
        <p:txBody>
          <a:bodyPr>
            <a:normAutofit/>
          </a:bodyPr>
          <a:lstStyle>
            <a:lvl1pPr marL="342900" indent="-342900" algn="l">
              <a:buFont typeface="Wingdings" panose="05000000000000000000" pitchFamily="2" charset="2"/>
              <a:buChar char="n"/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8" name="テキスト プレースホルダー 12"/>
          <p:cNvSpPr>
            <a:spLocks noGrp="1"/>
          </p:cNvSpPr>
          <p:nvPr>
            <p:ph type="body" sz="quarter" idx="18" hasCustomPrompt="1"/>
          </p:nvPr>
        </p:nvSpPr>
        <p:spPr>
          <a:xfrm>
            <a:off x="9047354" y="2713221"/>
            <a:ext cx="3928885" cy="1464805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59" name="テキスト プレースホルダー 12"/>
          <p:cNvSpPr>
            <a:spLocks noGrp="1"/>
          </p:cNvSpPr>
          <p:nvPr>
            <p:ph type="body" sz="quarter" idx="19" hasCustomPrompt="1"/>
          </p:nvPr>
        </p:nvSpPr>
        <p:spPr>
          <a:xfrm>
            <a:off x="13124679" y="5082981"/>
            <a:ext cx="3928885" cy="3149248"/>
          </a:xfrm>
        </p:spPr>
        <p:txBody>
          <a:bodyPr>
            <a:normAutofit/>
          </a:bodyPr>
          <a:lstStyle>
            <a:lvl1pPr marL="342900" indent="-342900" algn="l">
              <a:buFont typeface="Wingdings" panose="05000000000000000000" pitchFamily="2" charset="2"/>
              <a:buChar char="n"/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0" name="テキスト プレースホルダー 12"/>
          <p:cNvSpPr>
            <a:spLocks noGrp="1"/>
          </p:cNvSpPr>
          <p:nvPr>
            <p:ph type="body" sz="quarter" idx="20" hasCustomPrompt="1"/>
          </p:nvPr>
        </p:nvSpPr>
        <p:spPr>
          <a:xfrm>
            <a:off x="13124679" y="2713221"/>
            <a:ext cx="3928885" cy="1464805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22035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5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250"/>
                            </p:stCondLst>
                            <p:childTnLst>
                              <p:par>
                                <p:cTn id="18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25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750"/>
                            </p:stCondLst>
                            <p:childTnLst>
                              <p:par>
                                <p:cTn id="31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7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7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75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75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75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250"/>
                            </p:stCondLst>
                            <p:childTnLst>
                              <p:par>
                                <p:cTn id="44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7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7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75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75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25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50" grpId="0" animBg="1"/>
      <p:bldP spid="51" grpId="0" animBg="1"/>
      <p:bldP spid="52" grpId="0" animBg="1"/>
      <p:bldP spid="5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4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5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5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6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5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5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7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8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5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5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0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6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6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3239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orateg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3" name="円/楕円 30"/>
          <p:cNvSpPr/>
          <p:nvPr userDrawn="1"/>
        </p:nvSpPr>
        <p:spPr>
          <a:xfrm>
            <a:off x="8506495" y="5688869"/>
            <a:ext cx="1275009" cy="3502148"/>
          </a:xfrm>
          <a:custGeom>
            <a:avLst/>
            <a:gdLst/>
            <a:ahLst/>
            <a:cxnLst/>
            <a:rect l="l" t="t" r="r" b="b"/>
            <a:pathLst>
              <a:path w="1104899" h="3034897">
                <a:moveTo>
                  <a:pt x="183061" y="452441"/>
                </a:moveTo>
                <a:lnTo>
                  <a:pt x="202039" y="456272"/>
                </a:lnTo>
                <a:cubicBezTo>
                  <a:pt x="206033" y="453928"/>
                  <a:pt x="210452" y="453407"/>
                  <a:pt x="214967" y="453259"/>
                </a:cubicBezTo>
                <a:cubicBezTo>
                  <a:pt x="238093" y="484350"/>
                  <a:pt x="275364" y="503415"/>
                  <a:pt x="317087" y="503415"/>
                </a:cubicBezTo>
                <a:cubicBezTo>
                  <a:pt x="359170" y="503415"/>
                  <a:pt x="396722" y="484021"/>
                  <a:pt x="419760" y="452441"/>
                </a:cubicBezTo>
                <a:lnTo>
                  <a:pt x="446511" y="452441"/>
                </a:lnTo>
                <a:cubicBezTo>
                  <a:pt x="469549" y="484021"/>
                  <a:pt x="507100" y="503415"/>
                  <a:pt x="549182" y="503415"/>
                </a:cubicBezTo>
                <a:cubicBezTo>
                  <a:pt x="591264" y="503415"/>
                  <a:pt x="628817" y="484021"/>
                  <a:pt x="651855" y="452441"/>
                </a:cubicBezTo>
                <a:lnTo>
                  <a:pt x="685142" y="452441"/>
                </a:lnTo>
                <a:cubicBezTo>
                  <a:pt x="708180" y="484021"/>
                  <a:pt x="745733" y="503416"/>
                  <a:pt x="787815" y="503416"/>
                </a:cubicBezTo>
                <a:lnTo>
                  <a:pt x="837422" y="492397"/>
                </a:lnTo>
                <a:lnTo>
                  <a:pt x="848931" y="487050"/>
                </a:lnTo>
                <a:cubicBezTo>
                  <a:pt x="864198" y="480284"/>
                  <a:pt x="877135" y="469629"/>
                  <a:pt x="887585" y="456745"/>
                </a:cubicBezTo>
                <a:lnTo>
                  <a:pt x="889654" y="457620"/>
                </a:lnTo>
                <a:cubicBezTo>
                  <a:pt x="897429" y="453526"/>
                  <a:pt x="906239" y="452441"/>
                  <a:pt x="915302" y="452441"/>
                </a:cubicBezTo>
                <a:cubicBezTo>
                  <a:pt x="976685" y="452441"/>
                  <a:pt x="1026445" y="502202"/>
                  <a:pt x="1026445" y="563585"/>
                </a:cubicBezTo>
                <a:cubicBezTo>
                  <a:pt x="1026445" y="609396"/>
                  <a:pt x="998729" y="648734"/>
                  <a:pt x="959102" y="665631"/>
                </a:cubicBezTo>
                <a:cubicBezTo>
                  <a:pt x="841569" y="804451"/>
                  <a:pt x="762079" y="1001460"/>
                  <a:pt x="743903" y="1223908"/>
                </a:cubicBezTo>
                <a:lnTo>
                  <a:pt x="840117" y="1223908"/>
                </a:lnTo>
                <a:cubicBezTo>
                  <a:pt x="885252" y="1223908"/>
                  <a:pt x="921841" y="1260497"/>
                  <a:pt x="921841" y="1305632"/>
                </a:cubicBezTo>
                <a:lnTo>
                  <a:pt x="921840" y="1305632"/>
                </a:lnTo>
                <a:cubicBezTo>
                  <a:pt x="921840" y="1350767"/>
                  <a:pt x="885251" y="1387356"/>
                  <a:pt x="840116" y="1387356"/>
                </a:cubicBezTo>
                <a:lnTo>
                  <a:pt x="733571" y="1387356"/>
                </a:lnTo>
                <a:lnTo>
                  <a:pt x="732242" y="1435725"/>
                </a:lnTo>
                <a:cubicBezTo>
                  <a:pt x="732242" y="1834241"/>
                  <a:pt x="840619" y="2186259"/>
                  <a:pt x="1006562" y="2397455"/>
                </a:cubicBezTo>
                <a:lnTo>
                  <a:pt x="1005198" y="2397455"/>
                </a:lnTo>
                <a:cubicBezTo>
                  <a:pt x="1027765" y="2397455"/>
                  <a:pt x="1046060" y="2415750"/>
                  <a:pt x="1046060" y="2438317"/>
                </a:cubicBezTo>
                <a:lnTo>
                  <a:pt x="1046059" y="2438317"/>
                </a:lnTo>
                <a:cubicBezTo>
                  <a:pt x="1046059" y="2450137"/>
                  <a:pt x="1041040" y="2460785"/>
                  <a:pt x="1032621" y="2467820"/>
                </a:cubicBezTo>
                <a:cubicBezTo>
                  <a:pt x="1079361" y="2530209"/>
                  <a:pt x="1104899" y="2603760"/>
                  <a:pt x="1104899" y="2682076"/>
                </a:cubicBezTo>
                <a:cubicBezTo>
                  <a:pt x="1104899" y="2769275"/>
                  <a:pt x="1073240" y="2850566"/>
                  <a:pt x="1015880" y="2916671"/>
                </a:cubicBezTo>
                <a:cubicBezTo>
                  <a:pt x="1041463" y="2932650"/>
                  <a:pt x="1057500" y="2961309"/>
                  <a:pt x="1057500" y="2993714"/>
                </a:cubicBezTo>
                <a:lnTo>
                  <a:pt x="1057500" y="3034897"/>
                </a:lnTo>
                <a:lnTo>
                  <a:pt x="881231" y="3034897"/>
                </a:lnTo>
                <a:lnTo>
                  <a:pt x="223669" y="3034897"/>
                </a:lnTo>
                <a:lnTo>
                  <a:pt x="47401" y="3034897"/>
                </a:lnTo>
                <a:lnTo>
                  <a:pt x="47401" y="2993714"/>
                </a:lnTo>
                <a:cubicBezTo>
                  <a:pt x="47401" y="2961309"/>
                  <a:pt x="63437" y="2932651"/>
                  <a:pt x="89020" y="2916671"/>
                </a:cubicBezTo>
                <a:cubicBezTo>
                  <a:pt x="31659" y="2850567"/>
                  <a:pt x="0" y="2769275"/>
                  <a:pt x="0" y="2682076"/>
                </a:cubicBezTo>
                <a:cubicBezTo>
                  <a:pt x="0" y="2605483"/>
                  <a:pt x="24427" y="2533448"/>
                  <a:pt x="69407" y="2472045"/>
                </a:cubicBezTo>
                <a:cubicBezTo>
                  <a:pt x="54818" y="2467950"/>
                  <a:pt x="45766" y="2454190"/>
                  <a:pt x="45766" y="2438317"/>
                </a:cubicBezTo>
                <a:cubicBezTo>
                  <a:pt x="45766" y="2415750"/>
                  <a:pt x="64061" y="2397455"/>
                  <a:pt x="86628" y="2397455"/>
                </a:cubicBezTo>
                <a:lnTo>
                  <a:pt x="92234" y="2397455"/>
                </a:lnTo>
                <a:cubicBezTo>
                  <a:pt x="258177" y="2186259"/>
                  <a:pt x="366555" y="1834241"/>
                  <a:pt x="366555" y="1435725"/>
                </a:cubicBezTo>
                <a:lnTo>
                  <a:pt x="365225" y="1387355"/>
                </a:lnTo>
                <a:lnTo>
                  <a:pt x="258248" y="1387355"/>
                </a:lnTo>
                <a:cubicBezTo>
                  <a:pt x="213113" y="1387355"/>
                  <a:pt x="176524" y="1350767"/>
                  <a:pt x="176524" y="1305632"/>
                </a:cubicBezTo>
                <a:cubicBezTo>
                  <a:pt x="176524" y="1260497"/>
                  <a:pt x="213113" y="1223908"/>
                  <a:pt x="258248" y="1223908"/>
                </a:cubicBezTo>
                <a:lnTo>
                  <a:pt x="349409" y="1223908"/>
                </a:lnTo>
                <a:cubicBezTo>
                  <a:pt x="332627" y="1001981"/>
                  <a:pt x="254734" y="804966"/>
                  <a:pt x="138681" y="665240"/>
                </a:cubicBezTo>
                <a:cubicBezTo>
                  <a:pt x="99339" y="648314"/>
                  <a:pt x="71918" y="609152"/>
                  <a:pt x="71918" y="563585"/>
                </a:cubicBezTo>
                <a:cubicBezTo>
                  <a:pt x="71918" y="502202"/>
                  <a:pt x="121678" y="452441"/>
                  <a:pt x="183061" y="452441"/>
                </a:cubicBezTo>
                <a:close/>
                <a:moveTo>
                  <a:pt x="545913" y="0"/>
                </a:moveTo>
                <a:cubicBezTo>
                  <a:pt x="656041" y="0"/>
                  <a:pt x="745318" y="89277"/>
                  <a:pt x="745318" y="199405"/>
                </a:cubicBezTo>
                <a:cubicBezTo>
                  <a:pt x="745318" y="309533"/>
                  <a:pt x="656041" y="398810"/>
                  <a:pt x="545913" y="398810"/>
                </a:cubicBezTo>
                <a:cubicBezTo>
                  <a:pt x="435785" y="398810"/>
                  <a:pt x="346508" y="309533"/>
                  <a:pt x="346508" y="199405"/>
                </a:cubicBezTo>
                <a:cubicBezTo>
                  <a:pt x="346508" y="89277"/>
                  <a:pt x="435785" y="0"/>
                  <a:pt x="54591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ffectLst>
            <a:reflection blurRad="6350" stA="50000" endA="300" endPos="385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4" name="テキスト プレースホルダー 12"/>
          <p:cNvSpPr>
            <a:spLocks noGrp="1"/>
          </p:cNvSpPr>
          <p:nvPr>
            <p:ph type="body" sz="quarter" idx="12" hasCustomPrompt="1"/>
          </p:nvPr>
        </p:nvSpPr>
        <p:spPr>
          <a:xfrm>
            <a:off x="6157916" y="3023183"/>
            <a:ext cx="5998233" cy="590539"/>
          </a:xfrm>
        </p:spPr>
        <p:txBody>
          <a:bodyPr>
            <a:normAutofit/>
          </a:bodyPr>
          <a:lstStyle>
            <a:lvl1pPr algn="ctr">
              <a:defRPr sz="18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5" name="テキスト プレースホルダー 12"/>
          <p:cNvSpPr>
            <a:spLocks noGrp="1"/>
          </p:cNvSpPr>
          <p:nvPr>
            <p:ph type="body" sz="quarter" idx="13" hasCustomPrompt="1"/>
          </p:nvPr>
        </p:nvSpPr>
        <p:spPr>
          <a:xfrm>
            <a:off x="6157916" y="2191030"/>
            <a:ext cx="5998233" cy="747032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36" name="正方形/長方形 35"/>
          <p:cNvSpPr/>
          <p:nvPr userDrawn="1"/>
        </p:nvSpPr>
        <p:spPr>
          <a:xfrm>
            <a:off x="8243083" y="2899044"/>
            <a:ext cx="1827899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円/楕円 4"/>
          <p:cNvSpPr/>
          <p:nvPr userDrawn="1"/>
        </p:nvSpPr>
        <p:spPr>
          <a:xfrm>
            <a:off x="8611939" y="3755995"/>
            <a:ext cx="1136515" cy="1138145"/>
          </a:xfrm>
          <a:prstGeom prst="rect">
            <a:avLst/>
          </a:prstGeom>
          <a:ln w="57150">
            <a:solidFill>
              <a:schemeClr val="bg1"/>
            </a:solidFill>
          </a:ln>
          <a:effectLst>
            <a:outerShdw blurRad="127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図プレースホルダー 25"/>
          <p:cNvSpPr>
            <a:spLocks noGrp="1"/>
          </p:cNvSpPr>
          <p:nvPr>
            <p:ph type="pic" sz="quarter" idx="14" hasCustomPrompt="1"/>
          </p:nvPr>
        </p:nvSpPr>
        <p:spPr>
          <a:xfrm>
            <a:off x="8865196" y="4010067"/>
            <a:ext cx="630000" cy="630000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9" name="円/楕円 4"/>
          <p:cNvSpPr/>
          <p:nvPr userDrawn="1"/>
        </p:nvSpPr>
        <p:spPr>
          <a:xfrm>
            <a:off x="10701039" y="5228213"/>
            <a:ext cx="1136515" cy="1138145"/>
          </a:xfrm>
          <a:prstGeom prst="rect">
            <a:avLst/>
          </a:prstGeom>
          <a:solidFill>
            <a:schemeClr val="accent2"/>
          </a:solidFill>
          <a:ln w="57150">
            <a:solidFill>
              <a:schemeClr val="bg1"/>
            </a:solidFill>
          </a:ln>
          <a:effectLst>
            <a:outerShdw blurRad="127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図プレースホルダー 25"/>
          <p:cNvSpPr>
            <a:spLocks noGrp="1"/>
          </p:cNvSpPr>
          <p:nvPr>
            <p:ph type="pic" sz="quarter" idx="15" hasCustomPrompt="1"/>
          </p:nvPr>
        </p:nvSpPr>
        <p:spPr>
          <a:xfrm>
            <a:off x="10954296" y="5482285"/>
            <a:ext cx="630000" cy="630000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43" name="テキスト プレースホルダー 12"/>
          <p:cNvSpPr>
            <a:spLocks noGrp="1"/>
          </p:cNvSpPr>
          <p:nvPr>
            <p:ph type="body" sz="quarter" idx="16" hasCustomPrompt="1"/>
          </p:nvPr>
        </p:nvSpPr>
        <p:spPr>
          <a:xfrm>
            <a:off x="12090811" y="5624558"/>
            <a:ext cx="4250597" cy="1096266"/>
          </a:xfrm>
        </p:spPr>
        <p:txBody>
          <a:bodyPr>
            <a:normAutofit/>
          </a:bodyPr>
          <a:lstStyle>
            <a:lvl1pPr algn="l">
              <a:defRPr sz="18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4" name="テキスト プレースホルダー 12"/>
          <p:cNvSpPr>
            <a:spLocks noGrp="1"/>
          </p:cNvSpPr>
          <p:nvPr>
            <p:ph type="body" sz="quarter" idx="17" hasCustomPrompt="1"/>
          </p:nvPr>
        </p:nvSpPr>
        <p:spPr>
          <a:xfrm>
            <a:off x="12090811" y="4792405"/>
            <a:ext cx="4250597" cy="747032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45" name="正方形/長方形 44"/>
          <p:cNvSpPr/>
          <p:nvPr userDrawn="1"/>
        </p:nvSpPr>
        <p:spPr>
          <a:xfrm>
            <a:off x="12176539" y="5500419"/>
            <a:ext cx="1827899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kumimoji="1" lang="ja-JP" altLang="en-US"/>
          </a:p>
        </p:txBody>
      </p:sp>
      <p:sp>
        <p:nvSpPr>
          <p:cNvPr id="46" name="円/楕円 4"/>
          <p:cNvSpPr/>
          <p:nvPr userDrawn="1"/>
        </p:nvSpPr>
        <p:spPr>
          <a:xfrm>
            <a:off x="6519919" y="5223843"/>
            <a:ext cx="1136515" cy="1138145"/>
          </a:xfrm>
          <a:prstGeom prst="rect">
            <a:avLst/>
          </a:prstGeom>
          <a:solidFill>
            <a:schemeClr val="accent3"/>
          </a:solidFill>
          <a:ln w="57150">
            <a:solidFill>
              <a:schemeClr val="bg1"/>
            </a:solidFill>
          </a:ln>
          <a:effectLst>
            <a:outerShdw blurRad="127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図プレースホルダー 25"/>
          <p:cNvSpPr>
            <a:spLocks noGrp="1"/>
          </p:cNvSpPr>
          <p:nvPr>
            <p:ph type="pic" sz="quarter" idx="18" hasCustomPrompt="1"/>
          </p:nvPr>
        </p:nvSpPr>
        <p:spPr>
          <a:xfrm>
            <a:off x="6773176" y="5477915"/>
            <a:ext cx="630000" cy="630000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48" name="テキスト プレースホルダー 12"/>
          <p:cNvSpPr>
            <a:spLocks noGrp="1"/>
          </p:cNvSpPr>
          <p:nvPr>
            <p:ph type="body" sz="quarter" idx="19" hasCustomPrompt="1"/>
          </p:nvPr>
        </p:nvSpPr>
        <p:spPr>
          <a:xfrm>
            <a:off x="1989683" y="5620188"/>
            <a:ext cx="4250597" cy="1096266"/>
          </a:xfrm>
        </p:spPr>
        <p:txBody>
          <a:bodyPr>
            <a:normAutofit/>
          </a:bodyPr>
          <a:lstStyle>
            <a:lvl1pPr algn="r">
              <a:defRPr sz="18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9" name="テキスト プレースホルダー 12"/>
          <p:cNvSpPr>
            <a:spLocks noGrp="1"/>
          </p:cNvSpPr>
          <p:nvPr>
            <p:ph type="body" sz="quarter" idx="20" hasCustomPrompt="1"/>
          </p:nvPr>
        </p:nvSpPr>
        <p:spPr>
          <a:xfrm>
            <a:off x="1989683" y="4788035"/>
            <a:ext cx="4250597" cy="747032"/>
          </a:xfr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61" name="正方形/長方形 60"/>
          <p:cNvSpPr/>
          <p:nvPr userDrawn="1"/>
        </p:nvSpPr>
        <p:spPr>
          <a:xfrm>
            <a:off x="4312365" y="5496049"/>
            <a:ext cx="1827899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kumimoji="1" lang="ja-JP" altLang="en-US"/>
          </a:p>
        </p:txBody>
      </p:sp>
      <p:sp>
        <p:nvSpPr>
          <p:cNvPr id="62" name="円/楕円 4"/>
          <p:cNvSpPr/>
          <p:nvPr userDrawn="1"/>
        </p:nvSpPr>
        <p:spPr>
          <a:xfrm>
            <a:off x="11880418" y="7357555"/>
            <a:ext cx="1136515" cy="1138145"/>
          </a:xfrm>
          <a:prstGeom prst="rect">
            <a:avLst/>
          </a:prstGeom>
          <a:solidFill>
            <a:schemeClr val="accent4"/>
          </a:solidFill>
          <a:ln w="57150">
            <a:solidFill>
              <a:schemeClr val="bg1"/>
            </a:solidFill>
          </a:ln>
          <a:effectLst>
            <a:outerShdw blurRad="127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3" name="図プレースホルダー 25"/>
          <p:cNvSpPr>
            <a:spLocks noGrp="1"/>
          </p:cNvSpPr>
          <p:nvPr>
            <p:ph type="pic" sz="quarter" idx="21" hasCustomPrompt="1"/>
          </p:nvPr>
        </p:nvSpPr>
        <p:spPr>
          <a:xfrm>
            <a:off x="12133675" y="7611627"/>
            <a:ext cx="630000" cy="630000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64" name="テキスト プレースホルダー 12"/>
          <p:cNvSpPr>
            <a:spLocks noGrp="1"/>
          </p:cNvSpPr>
          <p:nvPr>
            <p:ph type="body" sz="quarter" idx="22" hasCustomPrompt="1"/>
          </p:nvPr>
        </p:nvSpPr>
        <p:spPr>
          <a:xfrm>
            <a:off x="13270190" y="7753900"/>
            <a:ext cx="4250597" cy="1096266"/>
          </a:xfrm>
        </p:spPr>
        <p:txBody>
          <a:bodyPr>
            <a:normAutofit/>
          </a:bodyPr>
          <a:lstStyle>
            <a:lvl1pPr algn="l">
              <a:defRPr sz="18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5" name="テキスト プレースホルダー 12"/>
          <p:cNvSpPr>
            <a:spLocks noGrp="1"/>
          </p:cNvSpPr>
          <p:nvPr>
            <p:ph type="body" sz="quarter" idx="23" hasCustomPrompt="1"/>
          </p:nvPr>
        </p:nvSpPr>
        <p:spPr>
          <a:xfrm>
            <a:off x="13270190" y="6921747"/>
            <a:ext cx="4250597" cy="747032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66" name="正方形/長方形 65"/>
          <p:cNvSpPr/>
          <p:nvPr userDrawn="1"/>
        </p:nvSpPr>
        <p:spPr>
          <a:xfrm>
            <a:off x="13355918" y="7629761"/>
            <a:ext cx="1827899" cy="72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kumimoji="1" lang="ja-JP" altLang="en-US"/>
          </a:p>
        </p:txBody>
      </p:sp>
      <p:sp>
        <p:nvSpPr>
          <p:cNvPr id="67" name="円/楕円 4"/>
          <p:cNvSpPr/>
          <p:nvPr userDrawn="1"/>
        </p:nvSpPr>
        <p:spPr>
          <a:xfrm>
            <a:off x="5346461" y="7361665"/>
            <a:ext cx="1136515" cy="1138145"/>
          </a:xfrm>
          <a:prstGeom prst="rect">
            <a:avLst/>
          </a:prstGeom>
          <a:solidFill>
            <a:schemeClr val="accent5"/>
          </a:solidFill>
          <a:ln w="57150">
            <a:solidFill>
              <a:schemeClr val="bg1"/>
            </a:solidFill>
          </a:ln>
          <a:effectLst>
            <a:outerShdw blurRad="127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8" name="図プレースホルダー 25"/>
          <p:cNvSpPr>
            <a:spLocks noGrp="1"/>
          </p:cNvSpPr>
          <p:nvPr>
            <p:ph type="pic" sz="quarter" idx="24" hasCustomPrompt="1"/>
          </p:nvPr>
        </p:nvSpPr>
        <p:spPr>
          <a:xfrm>
            <a:off x="5599718" y="7615737"/>
            <a:ext cx="630000" cy="630000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69" name="テキスト プレースホルダー 12"/>
          <p:cNvSpPr>
            <a:spLocks noGrp="1"/>
          </p:cNvSpPr>
          <p:nvPr>
            <p:ph type="body" sz="quarter" idx="25" hasCustomPrompt="1"/>
          </p:nvPr>
        </p:nvSpPr>
        <p:spPr>
          <a:xfrm>
            <a:off x="816225" y="7758010"/>
            <a:ext cx="4250597" cy="1096266"/>
          </a:xfrm>
        </p:spPr>
        <p:txBody>
          <a:bodyPr>
            <a:normAutofit/>
          </a:bodyPr>
          <a:lstStyle>
            <a:lvl1pPr algn="r">
              <a:defRPr sz="18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0" name="テキスト プレースホルダー 12"/>
          <p:cNvSpPr>
            <a:spLocks noGrp="1"/>
          </p:cNvSpPr>
          <p:nvPr>
            <p:ph type="body" sz="quarter" idx="26" hasCustomPrompt="1"/>
          </p:nvPr>
        </p:nvSpPr>
        <p:spPr>
          <a:xfrm>
            <a:off x="816225" y="6925857"/>
            <a:ext cx="4250597" cy="747032"/>
          </a:xfr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71" name="正方形/長方形 70"/>
          <p:cNvSpPr/>
          <p:nvPr userDrawn="1"/>
        </p:nvSpPr>
        <p:spPr>
          <a:xfrm>
            <a:off x="3138907" y="7633871"/>
            <a:ext cx="1827899" cy="7200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37294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750"/>
                            </p:stCondLst>
                            <p:childTnLst>
                              <p:par>
                                <p:cTn id="19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25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750"/>
                            </p:stCondLst>
                            <p:childTnLst>
                              <p:par>
                                <p:cTn id="32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000"/>
                            </p:stCondLst>
                            <p:childTnLst>
                              <p:par>
                                <p:cTn id="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500"/>
                            </p:stCondLst>
                            <p:childTnLst>
                              <p:par>
                                <p:cTn id="54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7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7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7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7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250"/>
                            </p:stCondLst>
                            <p:childTnLst>
                              <p:par>
                                <p:cTn id="63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750"/>
                            </p:stCondLst>
                            <p:childTnLst>
                              <p:par>
                                <p:cTn id="7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6250"/>
                            </p:stCondLst>
                            <p:childTnLst>
                              <p:par>
                                <p:cTn id="76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7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7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7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7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7000"/>
                            </p:stCondLst>
                            <p:childTnLst>
                              <p:par>
                                <p:cTn id="8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7500"/>
                            </p:stCondLst>
                            <p:childTnLst>
                              <p:par>
                                <p:cTn id="9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8000"/>
                            </p:stCondLst>
                            <p:childTnLst>
                              <p:par>
                                <p:cTn id="98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7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7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75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75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8750"/>
                            </p:stCondLst>
                            <p:childTnLst>
                              <p:par>
                                <p:cTn id="107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9250"/>
                            </p:stCondLst>
                            <p:childTnLst>
                              <p:par>
                                <p:cTn id="11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0" animBg="1"/>
      <p:bldP spid="37" grpId="0" animBg="1"/>
      <p:bldP spid="38" grpId="0"/>
      <p:bldP spid="39" grpId="0" animBg="1"/>
      <p:bldP spid="40" grpId="0"/>
      <p:bldP spid="43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5" grpId="0" animBg="1"/>
      <p:bldP spid="46" grpId="0" animBg="1"/>
      <p:bldP spid="47" grpId="0"/>
      <p:bldP spid="48" grpId="0">
        <p:tmplLst>
          <p:tmpl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4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9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1" grpId="0" animBg="1"/>
      <p:bldP spid="62" grpId="0" animBg="1"/>
      <p:bldP spid="63" grpId="0"/>
      <p:bldP spid="64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5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6" grpId="0" animBg="1"/>
      <p:bldP spid="67" grpId="0" animBg="1"/>
      <p:bldP spid="68" grpId="0"/>
      <p:bldP spid="69" grpId="0">
        <p:tmplLst>
          <p:tmpl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6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0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1" grpId="0" animBg="1"/>
    </p:bldLst>
  </p:timing>
  <p:extLst>
    <p:ext uri="{DCECCB84-F9BA-43D5-87BE-67443E8EF086}">
      <p15:sldGuideLst xmlns:p15="http://schemas.microsoft.com/office/powerpoint/2012/main">
        <p15:guide id="1" orient="horz" pos="3194" userDrawn="1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&amp; 5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テキスト プレースホルダー 12"/>
          <p:cNvSpPr>
            <a:spLocks noGrp="1"/>
          </p:cNvSpPr>
          <p:nvPr>
            <p:ph type="body" sz="quarter" idx="12" hasCustomPrompt="1"/>
          </p:nvPr>
        </p:nvSpPr>
        <p:spPr>
          <a:xfrm>
            <a:off x="9537980" y="2238722"/>
            <a:ext cx="7854670" cy="1131914"/>
          </a:xfrm>
        </p:spPr>
        <p:txBody>
          <a:bodyPr anchor="ctr">
            <a:normAutofit/>
          </a:bodyPr>
          <a:lstStyle>
            <a:lvl1pPr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8" name="円/楕円 4"/>
          <p:cNvSpPr/>
          <p:nvPr userDrawn="1"/>
        </p:nvSpPr>
        <p:spPr>
          <a:xfrm>
            <a:off x="8217564" y="2232491"/>
            <a:ext cx="1136515" cy="1138145"/>
          </a:xfrm>
          <a:prstGeom prst="rect">
            <a:avLst/>
          </a:prstGeom>
          <a:ln w="57150">
            <a:solidFill>
              <a:schemeClr val="bg1"/>
            </a:solidFill>
          </a:ln>
          <a:effectLst>
            <a:outerShdw blurRad="127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テキスト ボックス 18"/>
          <p:cNvSpPr txBox="1"/>
          <p:nvPr userDrawn="1"/>
        </p:nvSpPr>
        <p:spPr>
          <a:xfrm>
            <a:off x="8341124" y="2447620"/>
            <a:ext cx="889394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kumimoji="1" lang="en-US" altLang="ja-JP" sz="4000" dirty="0">
                <a:solidFill>
                  <a:schemeClr val="bg1"/>
                </a:solidFill>
              </a:rPr>
              <a:t>01</a:t>
            </a:r>
            <a:endParaRPr kumimoji="1" lang="ja-JP" altLang="en-US" sz="4000" dirty="0">
              <a:solidFill>
                <a:schemeClr val="bg1"/>
              </a:solidFill>
            </a:endParaRPr>
          </a:p>
        </p:txBody>
      </p:sp>
      <p:sp>
        <p:nvSpPr>
          <p:cNvPr id="20" name="テキスト プレースホルダー 12"/>
          <p:cNvSpPr>
            <a:spLocks noGrp="1"/>
          </p:cNvSpPr>
          <p:nvPr>
            <p:ph type="body" sz="quarter" idx="13" hasCustomPrompt="1"/>
          </p:nvPr>
        </p:nvSpPr>
        <p:spPr>
          <a:xfrm>
            <a:off x="9537980" y="3645050"/>
            <a:ext cx="7854670" cy="1131914"/>
          </a:xfrm>
        </p:spPr>
        <p:txBody>
          <a:bodyPr anchor="ctr">
            <a:normAutofit/>
          </a:bodyPr>
          <a:lstStyle>
            <a:lvl1pPr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1" name="円/楕円 4"/>
          <p:cNvSpPr/>
          <p:nvPr userDrawn="1"/>
        </p:nvSpPr>
        <p:spPr>
          <a:xfrm>
            <a:off x="8217564" y="3638819"/>
            <a:ext cx="1136515" cy="1138145"/>
          </a:xfrm>
          <a:prstGeom prst="rect">
            <a:avLst/>
          </a:prstGeom>
          <a:solidFill>
            <a:schemeClr val="accent2"/>
          </a:solidFill>
          <a:ln w="57150">
            <a:solidFill>
              <a:schemeClr val="bg1"/>
            </a:solidFill>
          </a:ln>
          <a:effectLst>
            <a:outerShdw blurRad="127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テキスト ボックス 21"/>
          <p:cNvSpPr txBox="1"/>
          <p:nvPr userDrawn="1"/>
        </p:nvSpPr>
        <p:spPr>
          <a:xfrm>
            <a:off x="8341124" y="3853948"/>
            <a:ext cx="889394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kumimoji="1" lang="en-US" altLang="ja-JP" sz="4000" dirty="0">
                <a:solidFill>
                  <a:schemeClr val="bg1"/>
                </a:solidFill>
              </a:rPr>
              <a:t>02</a:t>
            </a:r>
            <a:endParaRPr kumimoji="1" lang="ja-JP" altLang="en-US" sz="4000" dirty="0">
              <a:solidFill>
                <a:schemeClr val="bg1"/>
              </a:solidFill>
            </a:endParaRPr>
          </a:p>
        </p:txBody>
      </p:sp>
      <p:sp>
        <p:nvSpPr>
          <p:cNvPr id="23" name="テキスト プレースホルダー 12"/>
          <p:cNvSpPr>
            <a:spLocks noGrp="1"/>
          </p:cNvSpPr>
          <p:nvPr>
            <p:ph type="body" sz="quarter" idx="14" hasCustomPrompt="1"/>
          </p:nvPr>
        </p:nvSpPr>
        <p:spPr>
          <a:xfrm>
            <a:off x="9537980" y="5051378"/>
            <a:ext cx="7854670" cy="1131914"/>
          </a:xfrm>
        </p:spPr>
        <p:txBody>
          <a:bodyPr anchor="ctr">
            <a:normAutofit/>
          </a:bodyPr>
          <a:lstStyle>
            <a:lvl1pPr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4" name="円/楕円 4"/>
          <p:cNvSpPr/>
          <p:nvPr userDrawn="1"/>
        </p:nvSpPr>
        <p:spPr>
          <a:xfrm>
            <a:off x="8217564" y="5045147"/>
            <a:ext cx="1136515" cy="1138145"/>
          </a:xfrm>
          <a:prstGeom prst="rect">
            <a:avLst/>
          </a:prstGeom>
          <a:solidFill>
            <a:schemeClr val="accent3"/>
          </a:solidFill>
          <a:ln w="57150">
            <a:solidFill>
              <a:schemeClr val="bg1"/>
            </a:solidFill>
          </a:ln>
          <a:effectLst>
            <a:outerShdw blurRad="127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テキスト ボックス 24"/>
          <p:cNvSpPr txBox="1"/>
          <p:nvPr userDrawn="1"/>
        </p:nvSpPr>
        <p:spPr>
          <a:xfrm>
            <a:off x="8341124" y="5260276"/>
            <a:ext cx="889394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kumimoji="1" lang="en-US" altLang="ja-JP" sz="4000" dirty="0">
                <a:solidFill>
                  <a:schemeClr val="bg1"/>
                </a:solidFill>
              </a:rPr>
              <a:t>03</a:t>
            </a:r>
            <a:endParaRPr kumimoji="1" lang="ja-JP" altLang="en-US" sz="4000" dirty="0">
              <a:solidFill>
                <a:schemeClr val="bg1"/>
              </a:solidFill>
            </a:endParaRPr>
          </a:p>
        </p:txBody>
      </p:sp>
      <p:sp>
        <p:nvSpPr>
          <p:cNvPr id="26" name="テキスト プレースホルダー 12"/>
          <p:cNvSpPr>
            <a:spLocks noGrp="1"/>
          </p:cNvSpPr>
          <p:nvPr>
            <p:ph type="body" sz="quarter" idx="15" hasCustomPrompt="1"/>
          </p:nvPr>
        </p:nvSpPr>
        <p:spPr>
          <a:xfrm>
            <a:off x="9537980" y="6457706"/>
            <a:ext cx="7854670" cy="1131914"/>
          </a:xfrm>
        </p:spPr>
        <p:txBody>
          <a:bodyPr anchor="ctr">
            <a:normAutofit/>
          </a:bodyPr>
          <a:lstStyle>
            <a:lvl1pPr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7" name="円/楕円 4"/>
          <p:cNvSpPr/>
          <p:nvPr userDrawn="1"/>
        </p:nvSpPr>
        <p:spPr>
          <a:xfrm>
            <a:off x="8217564" y="6451475"/>
            <a:ext cx="1136515" cy="1138145"/>
          </a:xfrm>
          <a:prstGeom prst="rect">
            <a:avLst/>
          </a:prstGeom>
          <a:solidFill>
            <a:schemeClr val="accent4"/>
          </a:solidFill>
          <a:ln w="57150">
            <a:solidFill>
              <a:schemeClr val="bg1"/>
            </a:solidFill>
          </a:ln>
          <a:effectLst>
            <a:outerShdw blurRad="127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テキスト ボックス 27"/>
          <p:cNvSpPr txBox="1"/>
          <p:nvPr userDrawn="1"/>
        </p:nvSpPr>
        <p:spPr>
          <a:xfrm>
            <a:off x="8341124" y="6666604"/>
            <a:ext cx="889394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kumimoji="1" lang="en-US" altLang="ja-JP" sz="4000" dirty="0">
                <a:solidFill>
                  <a:schemeClr val="bg1"/>
                </a:solidFill>
              </a:rPr>
              <a:t>04</a:t>
            </a:r>
            <a:endParaRPr kumimoji="1" lang="ja-JP" altLang="en-US" sz="4000" dirty="0">
              <a:solidFill>
                <a:schemeClr val="bg1"/>
              </a:solidFill>
            </a:endParaRPr>
          </a:p>
        </p:txBody>
      </p:sp>
      <p:sp>
        <p:nvSpPr>
          <p:cNvPr id="29" name="テキスト プレースホルダー 12"/>
          <p:cNvSpPr>
            <a:spLocks noGrp="1"/>
          </p:cNvSpPr>
          <p:nvPr>
            <p:ph type="body" sz="quarter" idx="16" hasCustomPrompt="1"/>
          </p:nvPr>
        </p:nvSpPr>
        <p:spPr>
          <a:xfrm>
            <a:off x="9537980" y="7864032"/>
            <a:ext cx="7854670" cy="1131914"/>
          </a:xfrm>
        </p:spPr>
        <p:txBody>
          <a:bodyPr anchor="ctr">
            <a:normAutofit/>
          </a:bodyPr>
          <a:lstStyle>
            <a:lvl1pPr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0" name="円/楕円 4"/>
          <p:cNvSpPr/>
          <p:nvPr userDrawn="1"/>
        </p:nvSpPr>
        <p:spPr>
          <a:xfrm>
            <a:off x="8217564" y="7857801"/>
            <a:ext cx="1136515" cy="1138145"/>
          </a:xfrm>
          <a:prstGeom prst="rect">
            <a:avLst/>
          </a:prstGeom>
          <a:solidFill>
            <a:schemeClr val="accent5"/>
          </a:solidFill>
          <a:ln w="57150">
            <a:solidFill>
              <a:schemeClr val="bg1"/>
            </a:solidFill>
          </a:ln>
          <a:effectLst>
            <a:outerShdw blurRad="127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テキスト ボックス 30"/>
          <p:cNvSpPr txBox="1"/>
          <p:nvPr userDrawn="1"/>
        </p:nvSpPr>
        <p:spPr>
          <a:xfrm>
            <a:off x="8341124" y="8072930"/>
            <a:ext cx="889394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kumimoji="1" lang="en-US" altLang="ja-JP" sz="4000" dirty="0">
                <a:solidFill>
                  <a:schemeClr val="bg1"/>
                </a:solidFill>
              </a:rPr>
              <a:t>05</a:t>
            </a:r>
            <a:endParaRPr kumimoji="1" lang="ja-JP" altLang="en-US" sz="4000" dirty="0">
              <a:solidFill>
                <a:schemeClr val="bg1"/>
              </a:solidFill>
            </a:endParaRPr>
          </a:p>
        </p:txBody>
      </p:sp>
      <p:sp>
        <p:nvSpPr>
          <p:cNvPr id="32" name="テキスト プレースホルダー 12"/>
          <p:cNvSpPr>
            <a:spLocks noGrp="1"/>
          </p:cNvSpPr>
          <p:nvPr>
            <p:ph type="body" sz="quarter" idx="24" hasCustomPrompt="1"/>
          </p:nvPr>
        </p:nvSpPr>
        <p:spPr>
          <a:xfrm>
            <a:off x="808892" y="2215248"/>
            <a:ext cx="6752493" cy="6780697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44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23287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900"/>
                            </p:stCondLst>
                            <p:childTnLst>
                              <p:par>
                                <p:cTn id="10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725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225"/>
                            </p:stCondLst>
                            <p:childTnLst>
                              <p:par>
                                <p:cTn id="23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5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50"/>
                            </p:stCondLst>
                            <p:childTnLst>
                              <p:par>
                                <p:cTn id="36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375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875"/>
                            </p:stCondLst>
                            <p:childTnLst>
                              <p:par>
                                <p:cTn id="49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700"/>
                            </p:stCondLst>
                            <p:childTnLst>
                              <p:par>
                                <p:cTn id="5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6200"/>
                            </p:stCondLst>
                            <p:childTnLst>
                              <p:par>
                                <p:cTn id="62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7025"/>
                            </p:stCondLst>
                            <p:childTnLst>
                              <p:par>
                                <p:cTn id="7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animBg="1"/>
      <p:bldP spid="19" grpId="0"/>
      <p:bldP spid="20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animBg="1"/>
      <p:bldP spid="22" grpId="0"/>
      <p:bldP spid="23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animBg="1"/>
      <p:bldP spid="25" grpId="0"/>
      <p:bldP spid="26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animBg="1"/>
      <p:bldP spid="28" grpId="0"/>
      <p:bldP spid="29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animBg="1"/>
      <p:bldP spid="31" grpId="0"/>
      <p:bldP spid="32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3239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Arrow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フリーフォーム 41"/>
          <p:cNvSpPr/>
          <p:nvPr userDrawn="1"/>
        </p:nvSpPr>
        <p:spPr>
          <a:xfrm rot="2700000">
            <a:off x="6793057" y="1649341"/>
            <a:ext cx="2545786" cy="2288121"/>
          </a:xfrm>
          <a:custGeom>
            <a:avLst/>
            <a:gdLst>
              <a:gd name="connsiteX0" fmla="*/ 1555422 w 5190503"/>
              <a:gd name="connsiteY0" fmla="*/ 742950 h 4665160"/>
              <a:gd name="connsiteX1" fmla="*/ 2298372 w 5190503"/>
              <a:gd name="connsiteY1" fmla="*/ 0 h 4665160"/>
              <a:gd name="connsiteX2" fmla="*/ 5190503 w 5190503"/>
              <a:gd name="connsiteY2" fmla="*/ 0 h 4665160"/>
              <a:gd name="connsiteX3" fmla="*/ 4465431 w 5190503"/>
              <a:gd name="connsiteY3" fmla="*/ 725072 h 4665160"/>
              <a:gd name="connsiteX4" fmla="*/ 4465432 w 5190503"/>
              <a:gd name="connsiteY4" fmla="*/ 725073 h 4665160"/>
              <a:gd name="connsiteX5" fmla="*/ 525345 w 5190503"/>
              <a:gd name="connsiteY5" fmla="*/ 4665160 h 4665160"/>
              <a:gd name="connsiteX6" fmla="*/ 0 w 5190503"/>
              <a:gd name="connsiteY6" fmla="*/ 4139815 h 4665160"/>
              <a:gd name="connsiteX7" fmla="*/ 3396865 w 5190503"/>
              <a:gd name="connsiteY7" fmla="*/ 742950 h 466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190503" h="4665160">
                <a:moveTo>
                  <a:pt x="1555422" y="742950"/>
                </a:moveTo>
                <a:lnTo>
                  <a:pt x="2298372" y="0"/>
                </a:lnTo>
                <a:lnTo>
                  <a:pt x="5190503" y="0"/>
                </a:lnTo>
                <a:lnTo>
                  <a:pt x="4465431" y="725072"/>
                </a:lnTo>
                <a:lnTo>
                  <a:pt x="4465432" y="725073"/>
                </a:lnTo>
                <a:lnTo>
                  <a:pt x="525345" y="4665160"/>
                </a:lnTo>
                <a:lnTo>
                  <a:pt x="0" y="4139815"/>
                </a:lnTo>
                <a:lnTo>
                  <a:pt x="3396865" y="74295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フリーフォーム 40"/>
          <p:cNvSpPr/>
          <p:nvPr userDrawn="1"/>
        </p:nvSpPr>
        <p:spPr>
          <a:xfrm rot="2700000">
            <a:off x="2128748" y="4721436"/>
            <a:ext cx="2545786" cy="2288121"/>
          </a:xfrm>
          <a:custGeom>
            <a:avLst/>
            <a:gdLst>
              <a:gd name="connsiteX0" fmla="*/ 1555422 w 5190503"/>
              <a:gd name="connsiteY0" fmla="*/ 742950 h 4665160"/>
              <a:gd name="connsiteX1" fmla="*/ 2298372 w 5190503"/>
              <a:gd name="connsiteY1" fmla="*/ 0 h 4665160"/>
              <a:gd name="connsiteX2" fmla="*/ 5190503 w 5190503"/>
              <a:gd name="connsiteY2" fmla="*/ 0 h 4665160"/>
              <a:gd name="connsiteX3" fmla="*/ 4465431 w 5190503"/>
              <a:gd name="connsiteY3" fmla="*/ 725072 h 4665160"/>
              <a:gd name="connsiteX4" fmla="*/ 4465432 w 5190503"/>
              <a:gd name="connsiteY4" fmla="*/ 725073 h 4665160"/>
              <a:gd name="connsiteX5" fmla="*/ 525345 w 5190503"/>
              <a:gd name="connsiteY5" fmla="*/ 4665160 h 4665160"/>
              <a:gd name="connsiteX6" fmla="*/ 0 w 5190503"/>
              <a:gd name="connsiteY6" fmla="*/ 4139815 h 4665160"/>
              <a:gd name="connsiteX7" fmla="*/ 3396865 w 5190503"/>
              <a:gd name="connsiteY7" fmla="*/ 742950 h 466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190503" h="4665160">
                <a:moveTo>
                  <a:pt x="1555422" y="742950"/>
                </a:moveTo>
                <a:lnTo>
                  <a:pt x="2298372" y="0"/>
                </a:lnTo>
                <a:lnTo>
                  <a:pt x="5190503" y="0"/>
                </a:lnTo>
                <a:lnTo>
                  <a:pt x="4465431" y="725072"/>
                </a:lnTo>
                <a:lnTo>
                  <a:pt x="4465432" y="725073"/>
                </a:lnTo>
                <a:lnTo>
                  <a:pt x="525345" y="4665160"/>
                </a:lnTo>
                <a:lnTo>
                  <a:pt x="0" y="4139815"/>
                </a:lnTo>
                <a:lnTo>
                  <a:pt x="3396865" y="74295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フリーフォーム 42"/>
          <p:cNvSpPr/>
          <p:nvPr userDrawn="1"/>
        </p:nvSpPr>
        <p:spPr>
          <a:xfrm rot="2700000">
            <a:off x="12367248" y="3089076"/>
            <a:ext cx="2545786" cy="2288121"/>
          </a:xfrm>
          <a:custGeom>
            <a:avLst/>
            <a:gdLst>
              <a:gd name="connsiteX0" fmla="*/ 1555422 w 5190503"/>
              <a:gd name="connsiteY0" fmla="*/ 742950 h 4665160"/>
              <a:gd name="connsiteX1" fmla="*/ 2298372 w 5190503"/>
              <a:gd name="connsiteY1" fmla="*/ 0 h 4665160"/>
              <a:gd name="connsiteX2" fmla="*/ 5190503 w 5190503"/>
              <a:gd name="connsiteY2" fmla="*/ 0 h 4665160"/>
              <a:gd name="connsiteX3" fmla="*/ 4465431 w 5190503"/>
              <a:gd name="connsiteY3" fmla="*/ 725072 h 4665160"/>
              <a:gd name="connsiteX4" fmla="*/ 4465432 w 5190503"/>
              <a:gd name="connsiteY4" fmla="*/ 725073 h 4665160"/>
              <a:gd name="connsiteX5" fmla="*/ 525345 w 5190503"/>
              <a:gd name="connsiteY5" fmla="*/ 4665160 h 4665160"/>
              <a:gd name="connsiteX6" fmla="*/ 0 w 5190503"/>
              <a:gd name="connsiteY6" fmla="*/ 4139815 h 4665160"/>
              <a:gd name="connsiteX7" fmla="*/ 3396865 w 5190503"/>
              <a:gd name="connsiteY7" fmla="*/ 742950 h 466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190503" h="4665160">
                <a:moveTo>
                  <a:pt x="1555422" y="742950"/>
                </a:moveTo>
                <a:lnTo>
                  <a:pt x="2298372" y="0"/>
                </a:lnTo>
                <a:lnTo>
                  <a:pt x="5190503" y="0"/>
                </a:lnTo>
                <a:lnTo>
                  <a:pt x="4465431" y="725072"/>
                </a:lnTo>
                <a:lnTo>
                  <a:pt x="4465432" y="725073"/>
                </a:lnTo>
                <a:lnTo>
                  <a:pt x="525345" y="4665160"/>
                </a:lnTo>
                <a:lnTo>
                  <a:pt x="0" y="4139815"/>
                </a:lnTo>
                <a:lnTo>
                  <a:pt x="3396865" y="74295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フリーフォーム 43"/>
          <p:cNvSpPr/>
          <p:nvPr userDrawn="1"/>
        </p:nvSpPr>
        <p:spPr>
          <a:xfrm rot="2700000">
            <a:off x="6195271" y="6129705"/>
            <a:ext cx="2545786" cy="2288121"/>
          </a:xfrm>
          <a:custGeom>
            <a:avLst/>
            <a:gdLst>
              <a:gd name="connsiteX0" fmla="*/ 1555422 w 5190503"/>
              <a:gd name="connsiteY0" fmla="*/ 742950 h 4665160"/>
              <a:gd name="connsiteX1" fmla="*/ 2298372 w 5190503"/>
              <a:gd name="connsiteY1" fmla="*/ 0 h 4665160"/>
              <a:gd name="connsiteX2" fmla="*/ 5190503 w 5190503"/>
              <a:gd name="connsiteY2" fmla="*/ 0 h 4665160"/>
              <a:gd name="connsiteX3" fmla="*/ 4465431 w 5190503"/>
              <a:gd name="connsiteY3" fmla="*/ 725072 h 4665160"/>
              <a:gd name="connsiteX4" fmla="*/ 4465432 w 5190503"/>
              <a:gd name="connsiteY4" fmla="*/ 725073 h 4665160"/>
              <a:gd name="connsiteX5" fmla="*/ 525345 w 5190503"/>
              <a:gd name="connsiteY5" fmla="*/ 4665160 h 4665160"/>
              <a:gd name="connsiteX6" fmla="*/ 0 w 5190503"/>
              <a:gd name="connsiteY6" fmla="*/ 4139815 h 4665160"/>
              <a:gd name="connsiteX7" fmla="*/ 3396865 w 5190503"/>
              <a:gd name="connsiteY7" fmla="*/ 742950 h 466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190503" h="4665160">
                <a:moveTo>
                  <a:pt x="1555422" y="742950"/>
                </a:moveTo>
                <a:lnTo>
                  <a:pt x="2298372" y="0"/>
                </a:lnTo>
                <a:lnTo>
                  <a:pt x="5190503" y="0"/>
                </a:lnTo>
                <a:lnTo>
                  <a:pt x="4465431" y="725072"/>
                </a:lnTo>
                <a:lnTo>
                  <a:pt x="4465432" y="725073"/>
                </a:lnTo>
                <a:lnTo>
                  <a:pt x="525345" y="4665160"/>
                </a:lnTo>
                <a:lnTo>
                  <a:pt x="0" y="4139815"/>
                </a:lnTo>
                <a:lnTo>
                  <a:pt x="3396865" y="74295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7" name="グループ化 6"/>
          <p:cNvGrpSpPr/>
          <p:nvPr userDrawn="1"/>
        </p:nvGrpSpPr>
        <p:grpSpPr>
          <a:xfrm>
            <a:off x="3326919" y="1476686"/>
            <a:ext cx="5412207" cy="5190503"/>
            <a:chOff x="3326919" y="1476686"/>
            <a:chExt cx="5412207" cy="5190503"/>
          </a:xfrm>
        </p:grpSpPr>
        <p:sp>
          <p:nvSpPr>
            <p:cNvPr id="38" name="フリーフォーム 37"/>
            <p:cNvSpPr/>
            <p:nvPr userDrawn="1"/>
          </p:nvSpPr>
          <p:spPr>
            <a:xfrm rot="2700000">
              <a:off x="3064247" y="1739358"/>
              <a:ext cx="5190503" cy="4665160"/>
            </a:xfrm>
            <a:custGeom>
              <a:avLst/>
              <a:gdLst>
                <a:gd name="connsiteX0" fmla="*/ 1555422 w 5190503"/>
                <a:gd name="connsiteY0" fmla="*/ 742950 h 4665160"/>
                <a:gd name="connsiteX1" fmla="*/ 2298372 w 5190503"/>
                <a:gd name="connsiteY1" fmla="*/ 0 h 4665160"/>
                <a:gd name="connsiteX2" fmla="*/ 5190503 w 5190503"/>
                <a:gd name="connsiteY2" fmla="*/ 0 h 4665160"/>
                <a:gd name="connsiteX3" fmla="*/ 4465431 w 5190503"/>
                <a:gd name="connsiteY3" fmla="*/ 725072 h 4665160"/>
                <a:gd name="connsiteX4" fmla="*/ 4465432 w 5190503"/>
                <a:gd name="connsiteY4" fmla="*/ 725073 h 4665160"/>
                <a:gd name="connsiteX5" fmla="*/ 525345 w 5190503"/>
                <a:gd name="connsiteY5" fmla="*/ 4665160 h 4665160"/>
                <a:gd name="connsiteX6" fmla="*/ 0 w 5190503"/>
                <a:gd name="connsiteY6" fmla="*/ 4139815 h 4665160"/>
                <a:gd name="connsiteX7" fmla="*/ 3396865 w 5190503"/>
                <a:gd name="connsiteY7" fmla="*/ 742950 h 4665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90503" h="4665160">
                  <a:moveTo>
                    <a:pt x="1555422" y="742950"/>
                  </a:moveTo>
                  <a:lnTo>
                    <a:pt x="2298372" y="0"/>
                  </a:lnTo>
                  <a:lnTo>
                    <a:pt x="5190503" y="0"/>
                  </a:lnTo>
                  <a:lnTo>
                    <a:pt x="4465431" y="725072"/>
                  </a:lnTo>
                  <a:lnTo>
                    <a:pt x="4465432" y="725073"/>
                  </a:lnTo>
                  <a:lnTo>
                    <a:pt x="525345" y="4665160"/>
                  </a:lnTo>
                  <a:lnTo>
                    <a:pt x="0" y="4139815"/>
                  </a:lnTo>
                  <a:lnTo>
                    <a:pt x="3396865" y="74295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6" name="テキスト ボックス 5"/>
            <p:cNvSpPr txBox="1"/>
            <p:nvPr userDrawn="1"/>
          </p:nvSpPr>
          <p:spPr>
            <a:xfrm>
              <a:off x="7599070" y="3510121"/>
              <a:ext cx="1140056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6600" dirty="0">
                  <a:solidFill>
                    <a:schemeClr val="bg1"/>
                  </a:solidFill>
                </a:rPr>
                <a:t>01</a:t>
              </a:r>
              <a:endParaRPr kumimoji="1" lang="ja-JP" altLang="en-US" sz="6600" dirty="0">
                <a:solidFill>
                  <a:schemeClr val="bg1"/>
                </a:solidFill>
              </a:endParaRPr>
            </a:p>
          </p:txBody>
        </p:sp>
      </p:grp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5" name="テキスト プレースホルダー 12"/>
          <p:cNvSpPr>
            <a:spLocks noGrp="1"/>
          </p:cNvSpPr>
          <p:nvPr>
            <p:ph type="body" sz="quarter" idx="14" hasCustomPrompt="1"/>
          </p:nvPr>
        </p:nvSpPr>
        <p:spPr>
          <a:xfrm>
            <a:off x="2700897" y="3481545"/>
            <a:ext cx="4608971" cy="747032"/>
          </a:xfr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grpSp>
        <p:nvGrpSpPr>
          <p:cNvPr id="8" name="グループ化 7"/>
          <p:cNvGrpSpPr/>
          <p:nvPr userDrawn="1"/>
        </p:nvGrpSpPr>
        <p:grpSpPr>
          <a:xfrm>
            <a:off x="6811422" y="2903055"/>
            <a:ext cx="5464797" cy="5190503"/>
            <a:chOff x="6811422" y="2903055"/>
            <a:chExt cx="5464797" cy="5190503"/>
          </a:xfrm>
        </p:grpSpPr>
        <p:sp>
          <p:nvSpPr>
            <p:cNvPr id="39" name="フリーフォーム 38"/>
            <p:cNvSpPr/>
            <p:nvPr userDrawn="1"/>
          </p:nvSpPr>
          <p:spPr>
            <a:xfrm rot="2700000">
              <a:off x="6548750" y="3165727"/>
              <a:ext cx="5190503" cy="4665160"/>
            </a:xfrm>
            <a:custGeom>
              <a:avLst/>
              <a:gdLst>
                <a:gd name="connsiteX0" fmla="*/ 1555422 w 5190503"/>
                <a:gd name="connsiteY0" fmla="*/ 742950 h 4665160"/>
                <a:gd name="connsiteX1" fmla="*/ 2298372 w 5190503"/>
                <a:gd name="connsiteY1" fmla="*/ 0 h 4665160"/>
                <a:gd name="connsiteX2" fmla="*/ 5190503 w 5190503"/>
                <a:gd name="connsiteY2" fmla="*/ 0 h 4665160"/>
                <a:gd name="connsiteX3" fmla="*/ 4465431 w 5190503"/>
                <a:gd name="connsiteY3" fmla="*/ 725072 h 4665160"/>
                <a:gd name="connsiteX4" fmla="*/ 4465432 w 5190503"/>
                <a:gd name="connsiteY4" fmla="*/ 725073 h 4665160"/>
                <a:gd name="connsiteX5" fmla="*/ 525345 w 5190503"/>
                <a:gd name="connsiteY5" fmla="*/ 4665160 h 4665160"/>
                <a:gd name="connsiteX6" fmla="*/ 0 w 5190503"/>
                <a:gd name="connsiteY6" fmla="*/ 4139815 h 4665160"/>
                <a:gd name="connsiteX7" fmla="*/ 3396865 w 5190503"/>
                <a:gd name="connsiteY7" fmla="*/ 742950 h 4665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90503" h="4665160">
                  <a:moveTo>
                    <a:pt x="1555422" y="742950"/>
                  </a:moveTo>
                  <a:lnTo>
                    <a:pt x="2298372" y="0"/>
                  </a:lnTo>
                  <a:lnTo>
                    <a:pt x="5190503" y="0"/>
                  </a:lnTo>
                  <a:lnTo>
                    <a:pt x="4465431" y="725072"/>
                  </a:lnTo>
                  <a:lnTo>
                    <a:pt x="4465432" y="725073"/>
                  </a:lnTo>
                  <a:lnTo>
                    <a:pt x="525345" y="4665160"/>
                  </a:lnTo>
                  <a:lnTo>
                    <a:pt x="0" y="4139815"/>
                  </a:lnTo>
                  <a:lnTo>
                    <a:pt x="3396865" y="74295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6" name="テキスト ボックス 45"/>
            <p:cNvSpPr txBox="1"/>
            <p:nvPr userDrawn="1"/>
          </p:nvSpPr>
          <p:spPr>
            <a:xfrm>
              <a:off x="11136163" y="4918390"/>
              <a:ext cx="1140056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6600" dirty="0">
                  <a:solidFill>
                    <a:schemeClr val="bg1"/>
                  </a:solidFill>
                </a:rPr>
                <a:t>02</a:t>
              </a:r>
              <a:endParaRPr kumimoji="1" lang="ja-JP" altLang="en-US" sz="6600" dirty="0">
                <a:solidFill>
                  <a:schemeClr val="bg1"/>
                </a:solidFill>
              </a:endParaRPr>
            </a:p>
          </p:txBody>
        </p:sp>
      </p:grpSp>
      <p:sp>
        <p:nvSpPr>
          <p:cNvPr id="49" name="テキスト プレースホルダー 12"/>
          <p:cNvSpPr>
            <a:spLocks noGrp="1"/>
          </p:cNvSpPr>
          <p:nvPr>
            <p:ph type="body" sz="quarter" idx="15" hasCustomPrompt="1"/>
          </p:nvPr>
        </p:nvSpPr>
        <p:spPr>
          <a:xfrm>
            <a:off x="6191081" y="4922454"/>
            <a:ext cx="4608971" cy="747032"/>
          </a:xfr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grpSp>
        <p:nvGrpSpPr>
          <p:cNvPr id="9" name="グループ化 8"/>
          <p:cNvGrpSpPr/>
          <p:nvPr userDrawn="1"/>
        </p:nvGrpSpPr>
        <p:grpSpPr>
          <a:xfrm>
            <a:off x="10295924" y="4329423"/>
            <a:ext cx="5479402" cy="5190503"/>
            <a:chOff x="10295924" y="4329423"/>
            <a:chExt cx="5479402" cy="5190503"/>
          </a:xfrm>
        </p:grpSpPr>
        <p:sp>
          <p:nvSpPr>
            <p:cNvPr id="40" name="フリーフォーム 39"/>
            <p:cNvSpPr/>
            <p:nvPr userDrawn="1"/>
          </p:nvSpPr>
          <p:spPr>
            <a:xfrm rot="2700000">
              <a:off x="10033252" y="4592095"/>
              <a:ext cx="5190503" cy="4665160"/>
            </a:xfrm>
            <a:custGeom>
              <a:avLst/>
              <a:gdLst>
                <a:gd name="connsiteX0" fmla="*/ 1555422 w 5190503"/>
                <a:gd name="connsiteY0" fmla="*/ 742950 h 4665160"/>
                <a:gd name="connsiteX1" fmla="*/ 2298372 w 5190503"/>
                <a:gd name="connsiteY1" fmla="*/ 0 h 4665160"/>
                <a:gd name="connsiteX2" fmla="*/ 5190503 w 5190503"/>
                <a:gd name="connsiteY2" fmla="*/ 0 h 4665160"/>
                <a:gd name="connsiteX3" fmla="*/ 4465431 w 5190503"/>
                <a:gd name="connsiteY3" fmla="*/ 725072 h 4665160"/>
                <a:gd name="connsiteX4" fmla="*/ 4465432 w 5190503"/>
                <a:gd name="connsiteY4" fmla="*/ 725073 h 4665160"/>
                <a:gd name="connsiteX5" fmla="*/ 525345 w 5190503"/>
                <a:gd name="connsiteY5" fmla="*/ 4665160 h 4665160"/>
                <a:gd name="connsiteX6" fmla="*/ 0 w 5190503"/>
                <a:gd name="connsiteY6" fmla="*/ 4139815 h 4665160"/>
                <a:gd name="connsiteX7" fmla="*/ 3396865 w 5190503"/>
                <a:gd name="connsiteY7" fmla="*/ 742950 h 4665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90503" h="4665160">
                  <a:moveTo>
                    <a:pt x="1555422" y="742950"/>
                  </a:moveTo>
                  <a:lnTo>
                    <a:pt x="2298372" y="0"/>
                  </a:lnTo>
                  <a:lnTo>
                    <a:pt x="5190503" y="0"/>
                  </a:lnTo>
                  <a:lnTo>
                    <a:pt x="4465431" y="725072"/>
                  </a:lnTo>
                  <a:lnTo>
                    <a:pt x="4465432" y="725073"/>
                  </a:lnTo>
                  <a:lnTo>
                    <a:pt x="525345" y="4665160"/>
                  </a:lnTo>
                  <a:lnTo>
                    <a:pt x="0" y="4139815"/>
                  </a:lnTo>
                  <a:lnTo>
                    <a:pt x="3396865" y="74295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8" name="テキスト ボックス 47"/>
            <p:cNvSpPr txBox="1"/>
            <p:nvPr userDrawn="1"/>
          </p:nvSpPr>
          <p:spPr>
            <a:xfrm>
              <a:off x="14635270" y="6375550"/>
              <a:ext cx="1140056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6600" dirty="0">
                  <a:solidFill>
                    <a:schemeClr val="bg1"/>
                  </a:solidFill>
                </a:rPr>
                <a:t>03</a:t>
              </a:r>
              <a:endParaRPr kumimoji="1" lang="ja-JP" altLang="en-US" sz="6600" dirty="0">
                <a:solidFill>
                  <a:schemeClr val="bg1"/>
                </a:solidFill>
              </a:endParaRPr>
            </a:p>
          </p:txBody>
        </p:sp>
      </p:grpSp>
      <p:sp>
        <p:nvSpPr>
          <p:cNvPr id="50" name="テキスト プレースホルダー 12"/>
          <p:cNvSpPr>
            <a:spLocks noGrp="1"/>
          </p:cNvSpPr>
          <p:nvPr>
            <p:ph type="body" sz="quarter" idx="16" hasCustomPrompt="1"/>
          </p:nvPr>
        </p:nvSpPr>
        <p:spPr>
          <a:xfrm>
            <a:off x="9677628" y="6329481"/>
            <a:ext cx="4608971" cy="747032"/>
          </a:xfr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1" name="テキスト プレースホルダー 12"/>
          <p:cNvSpPr>
            <a:spLocks noGrp="1"/>
          </p:cNvSpPr>
          <p:nvPr>
            <p:ph type="body" sz="quarter" idx="12" hasCustomPrompt="1"/>
          </p:nvPr>
        </p:nvSpPr>
        <p:spPr>
          <a:xfrm>
            <a:off x="3195988" y="7732296"/>
            <a:ext cx="11896024" cy="1522894"/>
          </a:xfrm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00728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8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0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1" grpId="0" animBg="1"/>
      <p:bldP spid="43" grpId="0" animBg="1"/>
      <p:bldP spid="44" grpId="0" animBg="1"/>
      <p:bldP spid="45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9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0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1" grpId="0">
        <p:tmplLst>
          <p:tmpl>
            <p:tnLst>
              <p:par>
                <p:cTn presetID="22" presetClass="entr" presetSubtype="8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3239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Arrows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フリーフォーム 32"/>
          <p:cNvSpPr/>
          <p:nvPr userDrawn="1"/>
        </p:nvSpPr>
        <p:spPr>
          <a:xfrm rot="2700000">
            <a:off x="1513825" y="2761114"/>
            <a:ext cx="2545786" cy="2288121"/>
          </a:xfrm>
          <a:custGeom>
            <a:avLst/>
            <a:gdLst>
              <a:gd name="connsiteX0" fmla="*/ 1555422 w 5190503"/>
              <a:gd name="connsiteY0" fmla="*/ 742950 h 4665160"/>
              <a:gd name="connsiteX1" fmla="*/ 2298372 w 5190503"/>
              <a:gd name="connsiteY1" fmla="*/ 0 h 4665160"/>
              <a:gd name="connsiteX2" fmla="*/ 5190503 w 5190503"/>
              <a:gd name="connsiteY2" fmla="*/ 0 h 4665160"/>
              <a:gd name="connsiteX3" fmla="*/ 4465431 w 5190503"/>
              <a:gd name="connsiteY3" fmla="*/ 725072 h 4665160"/>
              <a:gd name="connsiteX4" fmla="*/ 4465432 w 5190503"/>
              <a:gd name="connsiteY4" fmla="*/ 725073 h 4665160"/>
              <a:gd name="connsiteX5" fmla="*/ 525345 w 5190503"/>
              <a:gd name="connsiteY5" fmla="*/ 4665160 h 4665160"/>
              <a:gd name="connsiteX6" fmla="*/ 0 w 5190503"/>
              <a:gd name="connsiteY6" fmla="*/ 4139815 h 4665160"/>
              <a:gd name="connsiteX7" fmla="*/ 3396865 w 5190503"/>
              <a:gd name="connsiteY7" fmla="*/ 742950 h 466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190503" h="4665160">
                <a:moveTo>
                  <a:pt x="1555422" y="742950"/>
                </a:moveTo>
                <a:lnTo>
                  <a:pt x="2298372" y="0"/>
                </a:lnTo>
                <a:lnTo>
                  <a:pt x="5190503" y="0"/>
                </a:lnTo>
                <a:lnTo>
                  <a:pt x="4465431" y="725072"/>
                </a:lnTo>
                <a:lnTo>
                  <a:pt x="4465432" y="725073"/>
                </a:lnTo>
                <a:lnTo>
                  <a:pt x="525345" y="4665160"/>
                </a:lnTo>
                <a:lnTo>
                  <a:pt x="0" y="4139815"/>
                </a:lnTo>
                <a:lnTo>
                  <a:pt x="3396865" y="74295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7" name="グループ化 6"/>
          <p:cNvGrpSpPr/>
          <p:nvPr userDrawn="1"/>
        </p:nvGrpSpPr>
        <p:grpSpPr>
          <a:xfrm>
            <a:off x="1581149" y="3053187"/>
            <a:ext cx="4131127" cy="4128938"/>
            <a:chOff x="3326919" y="1476686"/>
            <a:chExt cx="5193255" cy="5190503"/>
          </a:xfrm>
        </p:grpSpPr>
        <p:sp>
          <p:nvSpPr>
            <p:cNvPr id="38" name="フリーフォーム 37"/>
            <p:cNvSpPr/>
            <p:nvPr userDrawn="1"/>
          </p:nvSpPr>
          <p:spPr>
            <a:xfrm rot="2700000">
              <a:off x="3064247" y="1739358"/>
              <a:ext cx="5190503" cy="4665160"/>
            </a:xfrm>
            <a:custGeom>
              <a:avLst/>
              <a:gdLst>
                <a:gd name="connsiteX0" fmla="*/ 1555422 w 5190503"/>
                <a:gd name="connsiteY0" fmla="*/ 742950 h 4665160"/>
                <a:gd name="connsiteX1" fmla="*/ 2298372 w 5190503"/>
                <a:gd name="connsiteY1" fmla="*/ 0 h 4665160"/>
                <a:gd name="connsiteX2" fmla="*/ 5190503 w 5190503"/>
                <a:gd name="connsiteY2" fmla="*/ 0 h 4665160"/>
                <a:gd name="connsiteX3" fmla="*/ 4465431 w 5190503"/>
                <a:gd name="connsiteY3" fmla="*/ 725072 h 4665160"/>
                <a:gd name="connsiteX4" fmla="*/ 4465432 w 5190503"/>
                <a:gd name="connsiteY4" fmla="*/ 725073 h 4665160"/>
                <a:gd name="connsiteX5" fmla="*/ 525345 w 5190503"/>
                <a:gd name="connsiteY5" fmla="*/ 4665160 h 4665160"/>
                <a:gd name="connsiteX6" fmla="*/ 0 w 5190503"/>
                <a:gd name="connsiteY6" fmla="*/ 4139815 h 4665160"/>
                <a:gd name="connsiteX7" fmla="*/ 3396865 w 5190503"/>
                <a:gd name="connsiteY7" fmla="*/ 742950 h 4665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90503" h="4665160">
                  <a:moveTo>
                    <a:pt x="1555422" y="742950"/>
                  </a:moveTo>
                  <a:lnTo>
                    <a:pt x="2298372" y="0"/>
                  </a:lnTo>
                  <a:lnTo>
                    <a:pt x="5190503" y="0"/>
                  </a:lnTo>
                  <a:lnTo>
                    <a:pt x="4465431" y="725072"/>
                  </a:lnTo>
                  <a:lnTo>
                    <a:pt x="4465432" y="725073"/>
                  </a:lnTo>
                  <a:lnTo>
                    <a:pt x="525345" y="4665160"/>
                  </a:lnTo>
                  <a:lnTo>
                    <a:pt x="0" y="4139815"/>
                  </a:lnTo>
                  <a:lnTo>
                    <a:pt x="3396865" y="74295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6" name="テキスト ボックス 5"/>
            <p:cNvSpPr txBox="1"/>
            <p:nvPr userDrawn="1"/>
          </p:nvSpPr>
          <p:spPr>
            <a:xfrm>
              <a:off x="7380118" y="3291171"/>
              <a:ext cx="1140056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6600" dirty="0">
                  <a:solidFill>
                    <a:schemeClr val="bg1"/>
                  </a:solidFill>
                </a:rPr>
                <a:t>01</a:t>
              </a:r>
              <a:endParaRPr kumimoji="1" lang="ja-JP" altLang="en-US" sz="6600" dirty="0">
                <a:solidFill>
                  <a:schemeClr val="bg1"/>
                </a:solidFill>
              </a:endParaRPr>
            </a:p>
          </p:txBody>
        </p:sp>
      </p:grp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3" name="テキスト プレースホルダー 12"/>
          <p:cNvSpPr>
            <a:spLocks noGrp="1"/>
          </p:cNvSpPr>
          <p:nvPr>
            <p:ph type="body" sz="quarter" idx="14" hasCustomPrompt="1"/>
          </p:nvPr>
        </p:nvSpPr>
        <p:spPr>
          <a:xfrm>
            <a:off x="1033235" y="4578264"/>
            <a:ext cx="3705021" cy="747032"/>
          </a:xfr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 baseline="0">
                <a:solidFill>
                  <a:schemeClr val="bg1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grpSp>
        <p:nvGrpSpPr>
          <p:cNvPr id="24" name="グループ化 23"/>
          <p:cNvGrpSpPr/>
          <p:nvPr userDrawn="1"/>
        </p:nvGrpSpPr>
        <p:grpSpPr>
          <a:xfrm>
            <a:off x="7124851" y="3077444"/>
            <a:ext cx="4364293" cy="4128938"/>
            <a:chOff x="3326919" y="1476686"/>
            <a:chExt cx="5486368" cy="5190503"/>
          </a:xfrm>
        </p:grpSpPr>
        <p:sp>
          <p:nvSpPr>
            <p:cNvPr id="25" name="フリーフォーム 24"/>
            <p:cNvSpPr/>
            <p:nvPr userDrawn="1"/>
          </p:nvSpPr>
          <p:spPr>
            <a:xfrm rot="2700000">
              <a:off x="3064247" y="1739358"/>
              <a:ext cx="5190503" cy="4665160"/>
            </a:xfrm>
            <a:custGeom>
              <a:avLst/>
              <a:gdLst>
                <a:gd name="connsiteX0" fmla="*/ 1555422 w 5190503"/>
                <a:gd name="connsiteY0" fmla="*/ 742950 h 4665160"/>
                <a:gd name="connsiteX1" fmla="*/ 2298372 w 5190503"/>
                <a:gd name="connsiteY1" fmla="*/ 0 h 4665160"/>
                <a:gd name="connsiteX2" fmla="*/ 5190503 w 5190503"/>
                <a:gd name="connsiteY2" fmla="*/ 0 h 4665160"/>
                <a:gd name="connsiteX3" fmla="*/ 4465431 w 5190503"/>
                <a:gd name="connsiteY3" fmla="*/ 725072 h 4665160"/>
                <a:gd name="connsiteX4" fmla="*/ 4465432 w 5190503"/>
                <a:gd name="connsiteY4" fmla="*/ 725073 h 4665160"/>
                <a:gd name="connsiteX5" fmla="*/ 525345 w 5190503"/>
                <a:gd name="connsiteY5" fmla="*/ 4665160 h 4665160"/>
                <a:gd name="connsiteX6" fmla="*/ 0 w 5190503"/>
                <a:gd name="connsiteY6" fmla="*/ 4139815 h 4665160"/>
                <a:gd name="connsiteX7" fmla="*/ 3396865 w 5190503"/>
                <a:gd name="connsiteY7" fmla="*/ 742950 h 4665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90503" h="4665160">
                  <a:moveTo>
                    <a:pt x="1555422" y="742950"/>
                  </a:moveTo>
                  <a:lnTo>
                    <a:pt x="2298372" y="0"/>
                  </a:lnTo>
                  <a:lnTo>
                    <a:pt x="5190503" y="0"/>
                  </a:lnTo>
                  <a:lnTo>
                    <a:pt x="4465431" y="725072"/>
                  </a:lnTo>
                  <a:lnTo>
                    <a:pt x="4465432" y="725073"/>
                  </a:lnTo>
                  <a:lnTo>
                    <a:pt x="525345" y="4665160"/>
                  </a:lnTo>
                  <a:lnTo>
                    <a:pt x="0" y="4139815"/>
                  </a:lnTo>
                  <a:lnTo>
                    <a:pt x="3396865" y="74295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26" name="テキスト ボックス 25"/>
            <p:cNvSpPr txBox="1"/>
            <p:nvPr userDrawn="1"/>
          </p:nvSpPr>
          <p:spPr>
            <a:xfrm>
              <a:off x="7380119" y="3291171"/>
              <a:ext cx="1433168" cy="13928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6600" dirty="0">
                  <a:solidFill>
                    <a:schemeClr val="bg1"/>
                  </a:solidFill>
                </a:rPr>
                <a:t>02</a:t>
              </a:r>
              <a:endParaRPr kumimoji="1" lang="ja-JP" altLang="en-US" sz="6600" dirty="0">
                <a:solidFill>
                  <a:schemeClr val="bg1"/>
                </a:solidFill>
              </a:endParaRPr>
            </a:p>
          </p:txBody>
        </p:sp>
      </p:grpSp>
      <p:sp>
        <p:nvSpPr>
          <p:cNvPr id="27" name="テキスト プレースホルダー 12"/>
          <p:cNvSpPr>
            <a:spLocks noGrp="1"/>
          </p:cNvSpPr>
          <p:nvPr>
            <p:ph type="body" sz="quarter" idx="15" hasCustomPrompt="1"/>
          </p:nvPr>
        </p:nvSpPr>
        <p:spPr>
          <a:xfrm>
            <a:off x="6576937" y="4602521"/>
            <a:ext cx="3705021" cy="747032"/>
          </a:xfr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 baseline="0">
                <a:solidFill>
                  <a:schemeClr val="bg1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grpSp>
        <p:nvGrpSpPr>
          <p:cNvPr id="28" name="グループ化 27"/>
          <p:cNvGrpSpPr/>
          <p:nvPr userDrawn="1"/>
        </p:nvGrpSpPr>
        <p:grpSpPr>
          <a:xfrm>
            <a:off x="12668553" y="3077444"/>
            <a:ext cx="4364292" cy="4128938"/>
            <a:chOff x="3326919" y="1476686"/>
            <a:chExt cx="5486367" cy="5190503"/>
          </a:xfrm>
        </p:grpSpPr>
        <p:sp>
          <p:nvSpPr>
            <p:cNvPr id="29" name="フリーフォーム 28"/>
            <p:cNvSpPr/>
            <p:nvPr userDrawn="1"/>
          </p:nvSpPr>
          <p:spPr>
            <a:xfrm rot="2700000">
              <a:off x="3064247" y="1739358"/>
              <a:ext cx="5190503" cy="4665160"/>
            </a:xfrm>
            <a:custGeom>
              <a:avLst/>
              <a:gdLst>
                <a:gd name="connsiteX0" fmla="*/ 1555422 w 5190503"/>
                <a:gd name="connsiteY0" fmla="*/ 742950 h 4665160"/>
                <a:gd name="connsiteX1" fmla="*/ 2298372 w 5190503"/>
                <a:gd name="connsiteY1" fmla="*/ 0 h 4665160"/>
                <a:gd name="connsiteX2" fmla="*/ 5190503 w 5190503"/>
                <a:gd name="connsiteY2" fmla="*/ 0 h 4665160"/>
                <a:gd name="connsiteX3" fmla="*/ 4465431 w 5190503"/>
                <a:gd name="connsiteY3" fmla="*/ 725072 h 4665160"/>
                <a:gd name="connsiteX4" fmla="*/ 4465432 w 5190503"/>
                <a:gd name="connsiteY4" fmla="*/ 725073 h 4665160"/>
                <a:gd name="connsiteX5" fmla="*/ 525345 w 5190503"/>
                <a:gd name="connsiteY5" fmla="*/ 4665160 h 4665160"/>
                <a:gd name="connsiteX6" fmla="*/ 0 w 5190503"/>
                <a:gd name="connsiteY6" fmla="*/ 4139815 h 4665160"/>
                <a:gd name="connsiteX7" fmla="*/ 3396865 w 5190503"/>
                <a:gd name="connsiteY7" fmla="*/ 742950 h 4665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90503" h="4665160">
                  <a:moveTo>
                    <a:pt x="1555422" y="742950"/>
                  </a:moveTo>
                  <a:lnTo>
                    <a:pt x="2298372" y="0"/>
                  </a:lnTo>
                  <a:lnTo>
                    <a:pt x="5190503" y="0"/>
                  </a:lnTo>
                  <a:lnTo>
                    <a:pt x="4465431" y="725072"/>
                  </a:lnTo>
                  <a:lnTo>
                    <a:pt x="4465432" y="725073"/>
                  </a:lnTo>
                  <a:lnTo>
                    <a:pt x="525345" y="4665160"/>
                  </a:lnTo>
                  <a:lnTo>
                    <a:pt x="0" y="4139815"/>
                  </a:lnTo>
                  <a:lnTo>
                    <a:pt x="3396865" y="74295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30" name="テキスト ボックス 29"/>
            <p:cNvSpPr txBox="1"/>
            <p:nvPr userDrawn="1"/>
          </p:nvSpPr>
          <p:spPr>
            <a:xfrm>
              <a:off x="7380118" y="3291171"/>
              <a:ext cx="1433168" cy="13928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6600" dirty="0">
                  <a:solidFill>
                    <a:schemeClr val="bg1"/>
                  </a:solidFill>
                </a:rPr>
                <a:t>03</a:t>
              </a:r>
              <a:endParaRPr kumimoji="1" lang="ja-JP" altLang="en-US" sz="6600" dirty="0">
                <a:solidFill>
                  <a:schemeClr val="bg1"/>
                </a:solidFill>
              </a:endParaRPr>
            </a:p>
          </p:txBody>
        </p:sp>
      </p:grpSp>
      <p:sp>
        <p:nvSpPr>
          <p:cNvPr id="31" name="テキスト プレースホルダー 12"/>
          <p:cNvSpPr>
            <a:spLocks noGrp="1"/>
          </p:cNvSpPr>
          <p:nvPr>
            <p:ph type="body" sz="quarter" idx="16" hasCustomPrompt="1"/>
          </p:nvPr>
        </p:nvSpPr>
        <p:spPr>
          <a:xfrm>
            <a:off x="12120639" y="4602521"/>
            <a:ext cx="3705021" cy="747032"/>
          </a:xfr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 baseline="0">
                <a:solidFill>
                  <a:schemeClr val="bg1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2" name="フリーフォーム 31"/>
          <p:cNvSpPr/>
          <p:nvPr userDrawn="1"/>
        </p:nvSpPr>
        <p:spPr>
          <a:xfrm rot="2700000">
            <a:off x="6102172" y="2098676"/>
            <a:ext cx="2545786" cy="2288121"/>
          </a:xfrm>
          <a:custGeom>
            <a:avLst/>
            <a:gdLst>
              <a:gd name="connsiteX0" fmla="*/ 1555422 w 5190503"/>
              <a:gd name="connsiteY0" fmla="*/ 742950 h 4665160"/>
              <a:gd name="connsiteX1" fmla="*/ 2298372 w 5190503"/>
              <a:gd name="connsiteY1" fmla="*/ 0 h 4665160"/>
              <a:gd name="connsiteX2" fmla="*/ 5190503 w 5190503"/>
              <a:gd name="connsiteY2" fmla="*/ 0 h 4665160"/>
              <a:gd name="connsiteX3" fmla="*/ 4465431 w 5190503"/>
              <a:gd name="connsiteY3" fmla="*/ 725072 h 4665160"/>
              <a:gd name="connsiteX4" fmla="*/ 4465432 w 5190503"/>
              <a:gd name="connsiteY4" fmla="*/ 725073 h 4665160"/>
              <a:gd name="connsiteX5" fmla="*/ 525345 w 5190503"/>
              <a:gd name="connsiteY5" fmla="*/ 4665160 h 4665160"/>
              <a:gd name="connsiteX6" fmla="*/ 0 w 5190503"/>
              <a:gd name="connsiteY6" fmla="*/ 4139815 h 4665160"/>
              <a:gd name="connsiteX7" fmla="*/ 3396865 w 5190503"/>
              <a:gd name="connsiteY7" fmla="*/ 742950 h 466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190503" h="4665160">
                <a:moveTo>
                  <a:pt x="1555422" y="742950"/>
                </a:moveTo>
                <a:lnTo>
                  <a:pt x="2298372" y="0"/>
                </a:lnTo>
                <a:lnTo>
                  <a:pt x="5190503" y="0"/>
                </a:lnTo>
                <a:lnTo>
                  <a:pt x="4465431" y="725072"/>
                </a:lnTo>
                <a:lnTo>
                  <a:pt x="4465432" y="725073"/>
                </a:lnTo>
                <a:lnTo>
                  <a:pt x="525345" y="4665160"/>
                </a:lnTo>
                <a:lnTo>
                  <a:pt x="0" y="4139815"/>
                </a:lnTo>
                <a:lnTo>
                  <a:pt x="3396865" y="74295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フリーフォーム 33"/>
          <p:cNvSpPr/>
          <p:nvPr userDrawn="1"/>
        </p:nvSpPr>
        <p:spPr>
          <a:xfrm rot="2700000">
            <a:off x="12195797" y="3089076"/>
            <a:ext cx="2545786" cy="2288121"/>
          </a:xfrm>
          <a:custGeom>
            <a:avLst/>
            <a:gdLst>
              <a:gd name="connsiteX0" fmla="*/ 1555422 w 5190503"/>
              <a:gd name="connsiteY0" fmla="*/ 742950 h 4665160"/>
              <a:gd name="connsiteX1" fmla="*/ 2298372 w 5190503"/>
              <a:gd name="connsiteY1" fmla="*/ 0 h 4665160"/>
              <a:gd name="connsiteX2" fmla="*/ 5190503 w 5190503"/>
              <a:gd name="connsiteY2" fmla="*/ 0 h 4665160"/>
              <a:gd name="connsiteX3" fmla="*/ 4465431 w 5190503"/>
              <a:gd name="connsiteY3" fmla="*/ 725072 h 4665160"/>
              <a:gd name="connsiteX4" fmla="*/ 4465432 w 5190503"/>
              <a:gd name="connsiteY4" fmla="*/ 725073 h 4665160"/>
              <a:gd name="connsiteX5" fmla="*/ 525345 w 5190503"/>
              <a:gd name="connsiteY5" fmla="*/ 4665160 h 4665160"/>
              <a:gd name="connsiteX6" fmla="*/ 0 w 5190503"/>
              <a:gd name="connsiteY6" fmla="*/ 4139815 h 4665160"/>
              <a:gd name="connsiteX7" fmla="*/ 3396865 w 5190503"/>
              <a:gd name="connsiteY7" fmla="*/ 742950 h 466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190503" h="4665160">
                <a:moveTo>
                  <a:pt x="1555422" y="742950"/>
                </a:moveTo>
                <a:lnTo>
                  <a:pt x="2298372" y="0"/>
                </a:lnTo>
                <a:lnTo>
                  <a:pt x="5190503" y="0"/>
                </a:lnTo>
                <a:lnTo>
                  <a:pt x="4465431" y="725072"/>
                </a:lnTo>
                <a:lnTo>
                  <a:pt x="4465432" y="725073"/>
                </a:lnTo>
                <a:lnTo>
                  <a:pt x="525345" y="4665160"/>
                </a:lnTo>
                <a:lnTo>
                  <a:pt x="0" y="4139815"/>
                </a:lnTo>
                <a:lnTo>
                  <a:pt x="3396865" y="74295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テキスト プレースホルダー 12"/>
          <p:cNvSpPr>
            <a:spLocks noGrp="1"/>
          </p:cNvSpPr>
          <p:nvPr>
            <p:ph type="body" sz="quarter" idx="27" hasCustomPrompt="1"/>
          </p:nvPr>
        </p:nvSpPr>
        <p:spPr>
          <a:xfrm>
            <a:off x="951948" y="5435112"/>
            <a:ext cx="5249147" cy="2923078"/>
          </a:xfrm>
        </p:spPr>
        <p:txBody>
          <a:bodyPr>
            <a:normAutofit/>
          </a:bodyPr>
          <a:lstStyle>
            <a:lvl1pPr marL="342900" indent="-342900" algn="l">
              <a:spcBef>
                <a:spcPts val="1200"/>
              </a:spcBef>
              <a:buFont typeface="Wingdings" panose="05000000000000000000" pitchFamily="2" charset="2"/>
              <a:buChar char="n"/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6" name="テキスト プレースホルダー 12"/>
          <p:cNvSpPr>
            <a:spLocks noGrp="1"/>
          </p:cNvSpPr>
          <p:nvPr>
            <p:ph type="body" sz="quarter" idx="28" hasCustomPrompt="1"/>
          </p:nvPr>
        </p:nvSpPr>
        <p:spPr>
          <a:xfrm>
            <a:off x="6506786" y="5435112"/>
            <a:ext cx="5249147" cy="2923078"/>
          </a:xfrm>
        </p:spPr>
        <p:txBody>
          <a:bodyPr>
            <a:normAutofit/>
          </a:bodyPr>
          <a:lstStyle>
            <a:lvl1pPr marL="342900" indent="-342900" algn="l">
              <a:spcBef>
                <a:spcPts val="1200"/>
              </a:spcBef>
              <a:buFont typeface="Wingdings" panose="05000000000000000000" pitchFamily="2" charset="2"/>
              <a:buChar char="n"/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7" name="テキスト プレースホルダー 12"/>
          <p:cNvSpPr>
            <a:spLocks noGrp="1"/>
          </p:cNvSpPr>
          <p:nvPr>
            <p:ph type="body" sz="quarter" idx="29" hasCustomPrompt="1"/>
          </p:nvPr>
        </p:nvSpPr>
        <p:spPr>
          <a:xfrm>
            <a:off x="12019245" y="5435112"/>
            <a:ext cx="5249147" cy="2923078"/>
          </a:xfrm>
        </p:spPr>
        <p:txBody>
          <a:bodyPr>
            <a:normAutofit/>
          </a:bodyPr>
          <a:lstStyle>
            <a:lvl1pPr marL="342900" indent="-342900" algn="l">
              <a:spcBef>
                <a:spcPts val="1200"/>
              </a:spcBef>
              <a:buFont typeface="Wingdings" panose="05000000000000000000" pitchFamily="2" charset="2"/>
              <a:buChar char="n"/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69809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75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25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750"/>
                            </p:stCondLst>
                            <p:childTnLst>
                              <p:par>
                                <p:cTn id="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23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2" grpId="0" animBg="1"/>
      <p:bldP spid="34" grpId="0" animBg="1"/>
      <p:bldP spid="3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3239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Arrows &amp;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図プレースホルダー 9"/>
          <p:cNvSpPr>
            <a:spLocks noGrp="1"/>
          </p:cNvSpPr>
          <p:nvPr>
            <p:ph type="pic" sz="quarter" idx="16" hasCustomPrompt="1"/>
          </p:nvPr>
        </p:nvSpPr>
        <p:spPr>
          <a:xfrm>
            <a:off x="1017589" y="2483603"/>
            <a:ext cx="5240658" cy="3299660"/>
          </a:xfrm>
        </p:spPr>
        <p:txBody>
          <a:bodyPr>
            <a:normAutofit/>
          </a:bodyPr>
          <a:lstStyle>
            <a:lvl1pPr>
              <a:defRPr sz="1800" baseline="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  <p:sp>
        <p:nvSpPr>
          <p:cNvPr id="42" name="図プレースホルダー 9"/>
          <p:cNvSpPr>
            <a:spLocks noGrp="1"/>
          </p:cNvSpPr>
          <p:nvPr>
            <p:ph type="pic" sz="quarter" idx="17" hasCustomPrompt="1"/>
          </p:nvPr>
        </p:nvSpPr>
        <p:spPr>
          <a:xfrm>
            <a:off x="6545262" y="2483603"/>
            <a:ext cx="5240658" cy="3299660"/>
          </a:xfrm>
        </p:spPr>
        <p:txBody>
          <a:bodyPr>
            <a:normAutofit/>
          </a:bodyPr>
          <a:lstStyle>
            <a:lvl1pPr>
              <a:defRPr sz="1800" baseline="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  <p:sp>
        <p:nvSpPr>
          <p:cNvPr id="49" name="図プレースホルダー 9"/>
          <p:cNvSpPr>
            <a:spLocks noGrp="1"/>
          </p:cNvSpPr>
          <p:nvPr>
            <p:ph type="pic" sz="quarter" idx="20" hasCustomPrompt="1"/>
          </p:nvPr>
        </p:nvSpPr>
        <p:spPr>
          <a:xfrm>
            <a:off x="12072591" y="2483603"/>
            <a:ext cx="5240658" cy="3299660"/>
          </a:xfrm>
        </p:spPr>
        <p:txBody>
          <a:bodyPr>
            <a:normAutofit/>
          </a:bodyPr>
          <a:lstStyle>
            <a:lvl1pPr>
              <a:defRPr sz="1800" baseline="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  <p:sp>
        <p:nvSpPr>
          <p:cNvPr id="59" name="テキスト プレースホルダー 58"/>
          <p:cNvSpPr>
            <a:spLocks noGrp="1"/>
          </p:cNvSpPr>
          <p:nvPr>
            <p:ph type="body" sz="quarter" idx="12" hasCustomPrompt="1"/>
          </p:nvPr>
        </p:nvSpPr>
        <p:spPr>
          <a:xfrm>
            <a:off x="1017589" y="4155702"/>
            <a:ext cx="5248199" cy="1626792"/>
          </a:xfrm>
          <a:custGeom>
            <a:avLst/>
            <a:gdLst>
              <a:gd name="connsiteX0" fmla="*/ 2785606 w 5248199"/>
              <a:gd name="connsiteY0" fmla="*/ 0 h 1626792"/>
              <a:gd name="connsiteX1" fmla="*/ 3621408 w 5248199"/>
              <a:gd name="connsiteY1" fmla="*/ 0 h 1626792"/>
              <a:gd name="connsiteX2" fmla="*/ 5248199 w 5248199"/>
              <a:gd name="connsiteY2" fmla="*/ 1626791 h 1626792"/>
              <a:gd name="connsiteX3" fmla="*/ 4432509 w 5248199"/>
              <a:gd name="connsiteY3" fmla="*/ 1626791 h 1626792"/>
              <a:gd name="connsiteX4" fmla="*/ 4432509 w 5248199"/>
              <a:gd name="connsiteY4" fmla="*/ 1626792 h 1626792"/>
              <a:gd name="connsiteX5" fmla="*/ 0 w 5248199"/>
              <a:gd name="connsiteY5" fmla="*/ 1626792 h 1626792"/>
              <a:gd name="connsiteX6" fmla="*/ 0 w 5248199"/>
              <a:gd name="connsiteY6" fmla="*/ 1035791 h 1626792"/>
              <a:gd name="connsiteX7" fmla="*/ 3821397 w 5248199"/>
              <a:gd name="connsiteY7" fmla="*/ 1035791 h 1626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248199" h="1626792">
                <a:moveTo>
                  <a:pt x="2785606" y="0"/>
                </a:moveTo>
                <a:lnTo>
                  <a:pt x="3621408" y="0"/>
                </a:lnTo>
                <a:lnTo>
                  <a:pt x="5248199" y="1626791"/>
                </a:lnTo>
                <a:lnTo>
                  <a:pt x="4432509" y="1626791"/>
                </a:lnTo>
                <a:lnTo>
                  <a:pt x="4432509" y="1626792"/>
                </a:lnTo>
                <a:lnTo>
                  <a:pt x="0" y="1626792"/>
                </a:lnTo>
                <a:lnTo>
                  <a:pt x="0" y="1035791"/>
                </a:lnTo>
                <a:lnTo>
                  <a:pt x="3821397" y="1035791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60" name="テキスト プレースホルダー 59"/>
          <p:cNvSpPr>
            <a:spLocks noGrp="1"/>
          </p:cNvSpPr>
          <p:nvPr>
            <p:ph type="body" sz="quarter" idx="30" hasCustomPrompt="1"/>
          </p:nvPr>
        </p:nvSpPr>
        <p:spPr>
          <a:xfrm>
            <a:off x="6545262" y="4156471"/>
            <a:ext cx="5248199" cy="1626792"/>
          </a:xfrm>
          <a:custGeom>
            <a:avLst/>
            <a:gdLst>
              <a:gd name="connsiteX0" fmla="*/ 2785606 w 5248199"/>
              <a:gd name="connsiteY0" fmla="*/ 0 h 1626792"/>
              <a:gd name="connsiteX1" fmla="*/ 3621408 w 5248199"/>
              <a:gd name="connsiteY1" fmla="*/ 0 h 1626792"/>
              <a:gd name="connsiteX2" fmla="*/ 5248199 w 5248199"/>
              <a:gd name="connsiteY2" fmla="*/ 1626791 h 1626792"/>
              <a:gd name="connsiteX3" fmla="*/ 4432509 w 5248199"/>
              <a:gd name="connsiteY3" fmla="*/ 1626791 h 1626792"/>
              <a:gd name="connsiteX4" fmla="*/ 4432509 w 5248199"/>
              <a:gd name="connsiteY4" fmla="*/ 1626792 h 1626792"/>
              <a:gd name="connsiteX5" fmla="*/ 0 w 5248199"/>
              <a:gd name="connsiteY5" fmla="*/ 1626792 h 1626792"/>
              <a:gd name="connsiteX6" fmla="*/ 0 w 5248199"/>
              <a:gd name="connsiteY6" fmla="*/ 1035791 h 1626792"/>
              <a:gd name="connsiteX7" fmla="*/ 3821397 w 5248199"/>
              <a:gd name="connsiteY7" fmla="*/ 1035791 h 1626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248199" h="1626792">
                <a:moveTo>
                  <a:pt x="2785606" y="0"/>
                </a:moveTo>
                <a:lnTo>
                  <a:pt x="3621408" y="0"/>
                </a:lnTo>
                <a:lnTo>
                  <a:pt x="5248199" y="1626791"/>
                </a:lnTo>
                <a:lnTo>
                  <a:pt x="4432509" y="1626791"/>
                </a:lnTo>
                <a:lnTo>
                  <a:pt x="4432509" y="1626792"/>
                </a:lnTo>
                <a:lnTo>
                  <a:pt x="0" y="1626792"/>
                </a:lnTo>
                <a:lnTo>
                  <a:pt x="0" y="1035791"/>
                </a:lnTo>
                <a:lnTo>
                  <a:pt x="3821397" y="1035791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>
            <a:noAutofit/>
          </a:bodyPr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61" name="テキスト プレースホルダー 60"/>
          <p:cNvSpPr>
            <a:spLocks noGrp="1"/>
          </p:cNvSpPr>
          <p:nvPr>
            <p:ph type="body" sz="quarter" idx="31" hasCustomPrompt="1"/>
          </p:nvPr>
        </p:nvSpPr>
        <p:spPr>
          <a:xfrm>
            <a:off x="12072591" y="4156471"/>
            <a:ext cx="5248199" cy="1626792"/>
          </a:xfrm>
          <a:custGeom>
            <a:avLst/>
            <a:gdLst>
              <a:gd name="connsiteX0" fmla="*/ 2785606 w 5248199"/>
              <a:gd name="connsiteY0" fmla="*/ 0 h 1626792"/>
              <a:gd name="connsiteX1" fmla="*/ 3621408 w 5248199"/>
              <a:gd name="connsiteY1" fmla="*/ 0 h 1626792"/>
              <a:gd name="connsiteX2" fmla="*/ 5248199 w 5248199"/>
              <a:gd name="connsiteY2" fmla="*/ 1626791 h 1626792"/>
              <a:gd name="connsiteX3" fmla="*/ 4432509 w 5248199"/>
              <a:gd name="connsiteY3" fmla="*/ 1626791 h 1626792"/>
              <a:gd name="connsiteX4" fmla="*/ 4432509 w 5248199"/>
              <a:gd name="connsiteY4" fmla="*/ 1626792 h 1626792"/>
              <a:gd name="connsiteX5" fmla="*/ 0 w 5248199"/>
              <a:gd name="connsiteY5" fmla="*/ 1626792 h 1626792"/>
              <a:gd name="connsiteX6" fmla="*/ 0 w 5248199"/>
              <a:gd name="connsiteY6" fmla="*/ 1035791 h 1626792"/>
              <a:gd name="connsiteX7" fmla="*/ 3821397 w 5248199"/>
              <a:gd name="connsiteY7" fmla="*/ 1035791 h 1626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248199" h="1626792">
                <a:moveTo>
                  <a:pt x="2785606" y="0"/>
                </a:moveTo>
                <a:lnTo>
                  <a:pt x="3621408" y="0"/>
                </a:lnTo>
                <a:lnTo>
                  <a:pt x="5248199" y="1626791"/>
                </a:lnTo>
                <a:lnTo>
                  <a:pt x="4432509" y="1626791"/>
                </a:lnTo>
                <a:lnTo>
                  <a:pt x="4432509" y="1626792"/>
                </a:lnTo>
                <a:lnTo>
                  <a:pt x="0" y="1626792"/>
                </a:lnTo>
                <a:lnTo>
                  <a:pt x="0" y="1035791"/>
                </a:lnTo>
                <a:lnTo>
                  <a:pt x="3821397" y="1035791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>
            <a:noAutofit/>
          </a:bodyPr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2" name="タイトル 1"/>
          <p:cNvSpPr>
            <a:spLocks noGrp="1"/>
          </p:cNvSpPr>
          <p:nvPr userDrawn="1"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 userDrawn="1"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3" name="テキスト プレースホルダー 12"/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1090387" y="5092614"/>
            <a:ext cx="5124677" cy="747032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baseline="0">
                <a:solidFill>
                  <a:schemeClr val="bg1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5" name="テキスト プレースホルダー 12"/>
          <p:cNvSpPr>
            <a:spLocks noGrp="1"/>
          </p:cNvSpPr>
          <p:nvPr>
            <p:ph type="body" sz="quarter" idx="19" hasCustomPrompt="1"/>
          </p:nvPr>
        </p:nvSpPr>
        <p:spPr>
          <a:xfrm>
            <a:off x="6618060" y="5092614"/>
            <a:ext cx="5124677" cy="747032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baseline="0">
                <a:solidFill>
                  <a:schemeClr val="bg1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2" name="テキスト プレースホルダー 12"/>
          <p:cNvSpPr>
            <a:spLocks noGrp="1"/>
          </p:cNvSpPr>
          <p:nvPr>
            <p:ph type="body" sz="quarter" idx="22" hasCustomPrompt="1"/>
          </p:nvPr>
        </p:nvSpPr>
        <p:spPr>
          <a:xfrm>
            <a:off x="12145389" y="5092614"/>
            <a:ext cx="5124677" cy="747032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baseline="0">
                <a:solidFill>
                  <a:schemeClr val="bg1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3" name="テキスト プレースホルダー 12"/>
          <p:cNvSpPr>
            <a:spLocks noGrp="1"/>
          </p:cNvSpPr>
          <p:nvPr>
            <p:ph type="body" sz="quarter" idx="27" hasCustomPrompt="1"/>
          </p:nvPr>
        </p:nvSpPr>
        <p:spPr>
          <a:xfrm>
            <a:off x="1009100" y="6015037"/>
            <a:ext cx="5249147" cy="2771775"/>
          </a:xfrm>
        </p:spPr>
        <p:txBody>
          <a:bodyPr>
            <a:normAutofit/>
          </a:bodyPr>
          <a:lstStyle>
            <a:lvl1pPr marL="342900" indent="-342900" algn="l">
              <a:spcBef>
                <a:spcPts val="1200"/>
              </a:spcBef>
              <a:buFont typeface="Wingdings" panose="05000000000000000000" pitchFamily="2" charset="2"/>
              <a:buChar char="n"/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4" name="テキスト プレースホルダー 12"/>
          <p:cNvSpPr>
            <a:spLocks noGrp="1"/>
          </p:cNvSpPr>
          <p:nvPr>
            <p:ph type="body" sz="quarter" idx="28" hasCustomPrompt="1"/>
          </p:nvPr>
        </p:nvSpPr>
        <p:spPr>
          <a:xfrm>
            <a:off x="6563938" y="6015037"/>
            <a:ext cx="5249147" cy="2771775"/>
          </a:xfrm>
        </p:spPr>
        <p:txBody>
          <a:bodyPr>
            <a:normAutofit/>
          </a:bodyPr>
          <a:lstStyle>
            <a:lvl1pPr marL="342900" indent="-342900" algn="l">
              <a:spcBef>
                <a:spcPts val="1200"/>
              </a:spcBef>
              <a:buFont typeface="Wingdings" panose="05000000000000000000" pitchFamily="2" charset="2"/>
              <a:buChar char="n"/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5" name="テキスト プレースホルダー 12"/>
          <p:cNvSpPr>
            <a:spLocks noGrp="1"/>
          </p:cNvSpPr>
          <p:nvPr>
            <p:ph type="body" sz="quarter" idx="29" hasCustomPrompt="1"/>
          </p:nvPr>
        </p:nvSpPr>
        <p:spPr>
          <a:xfrm>
            <a:off x="12076397" y="6015037"/>
            <a:ext cx="5249147" cy="2771775"/>
          </a:xfrm>
        </p:spPr>
        <p:txBody>
          <a:bodyPr>
            <a:normAutofit/>
          </a:bodyPr>
          <a:lstStyle>
            <a:lvl1pPr marL="342900" indent="-342900" algn="l">
              <a:spcBef>
                <a:spcPts val="1200"/>
              </a:spcBef>
              <a:buFont typeface="Wingdings" panose="05000000000000000000" pitchFamily="2" charset="2"/>
              <a:buChar char="n"/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807484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600"/>
                            </p:stCondLst>
                            <p:childTnLst>
                              <p:par>
                                <p:cTn id="14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1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600"/>
                            </p:stCondLst>
                            <p:childTnLst>
                              <p:par>
                                <p:cTn id="22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200"/>
                            </p:stCondLst>
                            <p:childTnLst>
                              <p:par>
                                <p:cTn id="3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7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200"/>
                            </p:stCondLst>
                            <p:childTnLst>
                              <p:par>
                                <p:cTn id="39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8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800"/>
                            </p:stCondLst>
                            <p:childTnLst>
                              <p:par>
                                <p:cTn id="48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300"/>
                            </p:stCondLst>
                            <p:childTnLst>
                              <p:par>
                                <p:cTn id="5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42" grpId="0"/>
      <p:bldP spid="49" grpId="0"/>
      <p:bldP spid="59" grpId="0" animBg="1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animBg="1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1" grpId="0" animBg="1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5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2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4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3239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Arrow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フリーフォーム 51"/>
          <p:cNvSpPr/>
          <p:nvPr userDrawn="1"/>
        </p:nvSpPr>
        <p:spPr>
          <a:xfrm rot="2700000">
            <a:off x="10253326" y="2109214"/>
            <a:ext cx="2545786" cy="2288121"/>
          </a:xfrm>
          <a:custGeom>
            <a:avLst/>
            <a:gdLst>
              <a:gd name="connsiteX0" fmla="*/ 1555422 w 5190503"/>
              <a:gd name="connsiteY0" fmla="*/ 742950 h 4665160"/>
              <a:gd name="connsiteX1" fmla="*/ 2298372 w 5190503"/>
              <a:gd name="connsiteY1" fmla="*/ 0 h 4665160"/>
              <a:gd name="connsiteX2" fmla="*/ 5190503 w 5190503"/>
              <a:gd name="connsiteY2" fmla="*/ 0 h 4665160"/>
              <a:gd name="connsiteX3" fmla="*/ 4465431 w 5190503"/>
              <a:gd name="connsiteY3" fmla="*/ 725072 h 4665160"/>
              <a:gd name="connsiteX4" fmla="*/ 4465432 w 5190503"/>
              <a:gd name="connsiteY4" fmla="*/ 725073 h 4665160"/>
              <a:gd name="connsiteX5" fmla="*/ 525345 w 5190503"/>
              <a:gd name="connsiteY5" fmla="*/ 4665160 h 4665160"/>
              <a:gd name="connsiteX6" fmla="*/ 0 w 5190503"/>
              <a:gd name="connsiteY6" fmla="*/ 4139815 h 4665160"/>
              <a:gd name="connsiteX7" fmla="*/ 3396865 w 5190503"/>
              <a:gd name="connsiteY7" fmla="*/ 742950 h 466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190503" h="4665160">
                <a:moveTo>
                  <a:pt x="1555422" y="742950"/>
                </a:moveTo>
                <a:lnTo>
                  <a:pt x="2298372" y="0"/>
                </a:lnTo>
                <a:lnTo>
                  <a:pt x="5190503" y="0"/>
                </a:lnTo>
                <a:lnTo>
                  <a:pt x="4465431" y="725072"/>
                </a:lnTo>
                <a:lnTo>
                  <a:pt x="4465432" y="725073"/>
                </a:lnTo>
                <a:lnTo>
                  <a:pt x="525345" y="4665160"/>
                </a:lnTo>
                <a:lnTo>
                  <a:pt x="0" y="4139815"/>
                </a:lnTo>
                <a:lnTo>
                  <a:pt x="3396865" y="74295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16" name="グループ化 15"/>
          <p:cNvGrpSpPr/>
          <p:nvPr userDrawn="1"/>
        </p:nvGrpSpPr>
        <p:grpSpPr>
          <a:xfrm>
            <a:off x="1612770" y="221114"/>
            <a:ext cx="7388422" cy="6827572"/>
            <a:chOff x="1612770" y="221114"/>
            <a:chExt cx="7388422" cy="6827572"/>
          </a:xfrm>
        </p:grpSpPr>
        <p:sp>
          <p:nvSpPr>
            <p:cNvPr id="65" name="フリーフォーム 64"/>
            <p:cNvSpPr/>
            <p:nvPr userDrawn="1"/>
          </p:nvSpPr>
          <p:spPr>
            <a:xfrm rot="2700000">
              <a:off x="1350155" y="483729"/>
              <a:ext cx="6827572" cy="6302341"/>
            </a:xfrm>
            <a:custGeom>
              <a:avLst/>
              <a:gdLst>
                <a:gd name="connsiteX0" fmla="*/ 3192491 w 6827572"/>
                <a:gd name="connsiteY0" fmla="*/ 742950 h 6302341"/>
                <a:gd name="connsiteX1" fmla="*/ 3935441 w 6827572"/>
                <a:gd name="connsiteY1" fmla="*/ 0 h 6302341"/>
                <a:gd name="connsiteX2" fmla="*/ 6827572 w 6827572"/>
                <a:gd name="connsiteY2" fmla="*/ 0 h 6302341"/>
                <a:gd name="connsiteX3" fmla="*/ 6102500 w 6827572"/>
                <a:gd name="connsiteY3" fmla="*/ 725072 h 6302341"/>
                <a:gd name="connsiteX4" fmla="*/ 6102501 w 6827572"/>
                <a:gd name="connsiteY4" fmla="*/ 725073 h 6302341"/>
                <a:gd name="connsiteX5" fmla="*/ 2162414 w 6827572"/>
                <a:gd name="connsiteY5" fmla="*/ 4665160 h 6302341"/>
                <a:gd name="connsiteX6" fmla="*/ 2162414 w 6827572"/>
                <a:gd name="connsiteY6" fmla="*/ 4665160 h 6302341"/>
                <a:gd name="connsiteX7" fmla="*/ 525233 w 6827572"/>
                <a:gd name="connsiteY7" fmla="*/ 6302341 h 6302341"/>
                <a:gd name="connsiteX8" fmla="*/ 0 w 6827572"/>
                <a:gd name="connsiteY8" fmla="*/ 5777107 h 6302341"/>
                <a:gd name="connsiteX9" fmla="*/ 1637181 w 6827572"/>
                <a:gd name="connsiteY9" fmla="*/ 4139926 h 6302341"/>
                <a:gd name="connsiteX10" fmla="*/ 1637069 w 6827572"/>
                <a:gd name="connsiteY10" fmla="*/ 4139815 h 6302341"/>
                <a:gd name="connsiteX11" fmla="*/ 5033934 w 6827572"/>
                <a:gd name="connsiteY11" fmla="*/ 742950 h 630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827572" h="6302341">
                  <a:moveTo>
                    <a:pt x="3192491" y="742950"/>
                  </a:moveTo>
                  <a:lnTo>
                    <a:pt x="3935441" y="0"/>
                  </a:lnTo>
                  <a:lnTo>
                    <a:pt x="6827572" y="0"/>
                  </a:lnTo>
                  <a:lnTo>
                    <a:pt x="6102500" y="725072"/>
                  </a:lnTo>
                  <a:lnTo>
                    <a:pt x="6102501" y="725073"/>
                  </a:lnTo>
                  <a:lnTo>
                    <a:pt x="2162414" y="4665160"/>
                  </a:lnTo>
                  <a:lnTo>
                    <a:pt x="2162414" y="4665160"/>
                  </a:lnTo>
                  <a:lnTo>
                    <a:pt x="525233" y="6302341"/>
                  </a:lnTo>
                  <a:lnTo>
                    <a:pt x="0" y="5777107"/>
                  </a:lnTo>
                  <a:lnTo>
                    <a:pt x="1637181" y="4139926"/>
                  </a:lnTo>
                  <a:lnTo>
                    <a:pt x="1637069" y="4139815"/>
                  </a:lnTo>
                  <a:lnTo>
                    <a:pt x="5033934" y="74295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6" name="テキスト ボックス 5"/>
            <p:cNvSpPr txBox="1"/>
            <p:nvPr userDrawn="1"/>
          </p:nvSpPr>
          <p:spPr>
            <a:xfrm>
              <a:off x="7861136" y="3073044"/>
              <a:ext cx="1140056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6600" dirty="0">
                  <a:solidFill>
                    <a:schemeClr val="bg1"/>
                  </a:solidFill>
                </a:rPr>
                <a:t>01</a:t>
              </a:r>
              <a:endParaRPr kumimoji="1" lang="ja-JP" altLang="en-US" sz="6600" dirty="0">
                <a:solidFill>
                  <a:schemeClr val="bg1"/>
                </a:solidFill>
              </a:endParaRPr>
            </a:p>
          </p:txBody>
        </p:sp>
      </p:grpSp>
      <p:sp>
        <p:nvSpPr>
          <p:cNvPr id="2" name="タイトル 1"/>
          <p:cNvSpPr>
            <a:spLocks noGrp="1"/>
          </p:cNvSpPr>
          <p:nvPr userDrawn="1"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 userDrawn="1"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5" name="グループ化 14"/>
          <p:cNvGrpSpPr/>
          <p:nvPr userDrawn="1"/>
        </p:nvGrpSpPr>
        <p:grpSpPr>
          <a:xfrm>
            <a:off x="5088923" y="1637232"/>
            <a:ext cx="6667652" cy="6230468"/>
            <a:chOff x="5088923" y="1637232"/>
            <a:chExt cx="6667652" cy="6230468"/>
          </a:xfrm>
        </p:grpSpPr>
        <p:sp>
          <p:nvSpPr>
            <p:cNvPr id="66" name="フリーフォーム 65"/>
            <p:cNvSpPr/>
            <p:nvPr userDrawn="1"/>
          </p:nvSpPr>
          <p:spPr>
            <a:xfrm rot="2700000">
              <a:off x="4826307" y="1899848"/>
              <a:ext cx="6230468" cy="5705236"/>
            </a:xfrm>
            <a:custGeom>
              <a:avLst/>
              <a:gdLst>
                <a:gd name="connsiteX0" fmla="*/ 2595387 w 6230468"/>
                <a:gd name="connsiteY0" fmla="*/ 742950 h 5705236"/>
                <a:gd name="connsiteX1" fmla="*/ 3338337 w 6230468"/>
                <a:gd name="connsiteY1" fmla="*/ 0 h 5705236"/>
                <a:gd name="connsiteX2" fmla="*/ 6230468 w 6230468"/>
                <a:gd name="connsiteY2" fmla="*/ 0 h 5705236"/>
                <a:gd name="connsiteX3" fmla="*/ 5505396 w 6230468"/>
                <a:gd name="connsiteY3" fmla="*/ 725072 h 5705236"/>
                <a:gd name="connsiteX4" fmla="*/ 5505397 w 6230468"/>
                <a:gd name="connsiteY4" fmla="*/ 725073 h 5705236"/>
                <a:gd name="connsiteX5" fmla="*/ 1710117 w 6230468"/>
                <a:gd name="connsiteY5" fmla="*/ 4520353 h 5705236"/>
                <a:gd name="connsiteX6" fmla="*/ 1565310 w 6230468"/>
                <a:gd name="connsiteY6" fmla="*/ 4665160 h 5705236"/>
                <a:gd name="connsiteX7" fmla="*/ 525233 w 6230468"/>
                <a:gd name="connsiteY7" fmla="*/ 5705236 h 5705236"/>
                <a:gd name="connsiteX8" fmla="*/ 0 w 6230468"/>
                <a:gd name="connsiteY8" fmla="*/ 5180003 h 5705236"/>
                <a:gd name="connsiteX9" fmla="*/ 1040077 w 6230468"/>
                <a:gd name="connsiteY9" fmla="*/ 4139927 h 5705236"/>
                <a:gd name="connsiteX10" fmla="*/ 1039965 w 6230468"/>
                <a:gd name="connsiteY10" fmla="*/ 4139815 h 5705236"/>
                <a:gd name="connsiteX11" fmla="*/ 4436830 w 6230468"/>
                <a:gd name="connsiteY11" fmla="*/ 742950 h 5705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30468" h="5705236">
                  <a:moveTo>
                    <a:pt x="2595387" y="742950"/>
                  </a:moveTo>
                  <a:lnTo>
                    <a:pt x="3338337" y="0"/>
                  </a:lnTo>
                  <a:lnTo>
                    <a:pt x="6230468" y="0"/>
                  </a:lnTo>
                  <a:lnTo>
                    <a:pt x="5505396" y="725072"/>
                  </a:lnTo>
                  <a:lnTo>
                    <a:pt x="5505397" y="725073"/>
                  </a:lnTo>
                  <a:lnTo>
                    <a:pt x="1710117" y="4520353"/>
                  </a:lnTo>
                  <a:lnTo>
                    <a:pt x="1565310" y="4665160"/>
                  </a:lnTo>
                  <a:lnTo>
                    <a:pt x="525233" y="5705236"/>
                  </a:lnTo>
                  <a:lnTo>
                    <a:pt x="0" y="5180003"/>
                  </a:lnTo>
                  <a:lnTo>
                    <a:pt x="1040077" y="4139927"/>
                  </a:lnTo>
                  <a:lnTo>
                    <a:pt x="1039965" y="4139815"/>
                  </a:lnTo>
                  <a:lnTo>
                    <a:pt x="4436830" y="74295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28" name="テキスト ボックス 27"/>
            <p:cNvSpPr txBox="1"/>
            <p:nvPr userDrawn="1"/>
          </p:nvSpPr>
          <p:spPr>
            <a:xfrm>
              <a:off x="10616519" y="4190610"/>
              <a:ext cx="1140056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6600" dirty="0">
                  <a:solidFill>
                    <a:schemeClr val="bg1"/>
                  </a:solidFill>
                </a:rPr>
                <a:t>02</a:t>
              </a:r>
              <a:endParaRPr kumimoji="1" lang="ja-JP" altLang="en-US" sz="6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4" name="グループ化 13"/>
          <p:cNvGrpSpPr/>
          <p:nvPr userDrawn="1"/>
        </p:nvGrpSpPr>
        <p:grpSpPr>
          <a:xfrm>
            <a:off x="8440954" y="3001937"/>
            <a:ext cx="6071004" cy="5736188"/>
            <a:chOff x="8440954" y="3001937"/>
            <a:chExt cx="6071004" cy="5736188"/>
          </a:xfrm>
        </p:grpSpPr>
        <p:sp>
          <p:nvSpPr>
            <p:cNvPr id="67" name="フリーフォーム 66"/>
            <p:cNvSpPr/>
            <p:nvPr userDrawn="1"/>
          </p:nvSpPr>
          <p:spPr>
            <a:xfrm rot="2700000">
              <a:off x="8178338" y="3264553"/>
              <a:ext cx="5736188" cy="5210956"/>
            </a:xfrm>
            <a:custGeom>
              <a:avLst/>
              <a:gdLst>
                <a:gd name="connsiteX0" fmla="*/ 2101107 w 5736188"/>
                <a:gd name="connsiteY0" fmla="*/ 742950 h 5210956"/>
                <a:gd name="connsiteX1" fmla="*/ 2844057 w 5736188"/>
                <a:gd name="connsiteY1" fmla="*/ 0 h 5210956"/>
                <a:gd name="connsiteX2" fmla="*/ 5736188 w 5736188"/>
                <a:gd name="connsiteY2" fmla="*/ 0 h 5210956"/>
                <a:gd name="connsiteX3" fmla="*/ 5011116 w 5736188"/>
                <a:gd name="connsiteY3" fmla="*/ 725072 h 5210956"/>
                <a:gd name="connsiteX4" fmla="*/ 5011117 w 5736188"/>
                <a:gd name="connsiteY4" fmla="*/ 725073 h 5210956"/>
                <a:gd name="connsiteX5" fmla="*/ 1215837 w 5736188"/>
                <a:gd name="connsiteY5" fmla="*/ 4520353 h 5210956"/>
                <a:gd name="connsiteX6" fmla="*/ 1071030 w 5736188"/>
                <a:gd name="connsiteY6" fmla="*/ 4665160 h 5210956"/>
                <a:gd name="connsiteX7" fmla="*/ 525234 w 5736188"/>
                <a:gd name="connsiteY7" fmla="*/ 5210956 h 5210956"/>
                <a:gd name="connsiteX8" fmla="*/ 0 w 5736188"/>
                <a:gd name="connsiteY8" fmla="*/ 4685723 h 5210956"/>
                <a:gd name="connsiteX9" fmla="*/ 545797 w 5736188"/>
                <a:gd name="connsiteY9" fmla="*/ 4139927 h 5210956"/>
                <a:gd name="connsiteX10" fmla="*/ 545685 w 5736188"/>
                <a:gd name="connsiteY10" fmla="*/ 4139815 h 5210956"/>
                <a:gd name="connsiteX11" fmla="*/ 3942550 w 5736188"/>
                <a:gd name="connsiteY11" fmla="*/ 742950 h 5210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36188" h="5210956">
                  <a:moveTo>
                    <a:pt x="2101107" y="742950"/>
                  </a:moveTo>
                  <a:lnTo>
                    <a:pt x="2844057" y="0"/>
                  </a:lnTo>
                  <a:lnTo>
                    <a:pt x="5736188" y="0"/>
                  </a:lnTo>
                  <a:lnTo>
                    <a:pt x="5011116" y="725072"/>
                  </a:lnTo>
                  <a:lnTo>
                    <a:pt x="5011117" y="725073"/>
                  </a:lnTo>
                  <a:lnTo>
                    <a:pt x="1215837" y="4520353"/>
                  </a:lnTo>
                  <a:lnTo>
                    <a:pt x="1071030" y="4665160"/>
                  </a:lnTo>
                  <a:lnTo>
                    <a:pt x="525234" y="5210956"/>
                  </a:lnTo>
                  <a:lnTo>
                    <a:pt x="0" y="4685723"/>
                  </a:lnTo>
                  <a:lnTo>
                    <a:pt x="545797" y="4139927"/>
                  </a:lnTo>
                  <a:lnTo>
                    <a:pt x="545685" y="4139815"/>
                  </a:lnTo>
                  <a:lnTo>
                    <a:pt x="3942550" y="74295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33" name="テキスト ボックス 32"/>
            <p:cNvSpPr txBox="1"/>
            <p:nvPr userDrawn="1"/>
          </p:nvSpPr>
          <p:spPr>
            <a:xfrm>
              <a:off x="13371902" y="5308176"/>
              <a:ext cx="1140056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6600" dirty="0">
                  <a:solidFill>
                    <a:schemeClr val="bg1"/>
                  </a:solidFill>
                </a:rPr>
                <a:t>03</a:t>
              </a:r>
              <a:endParaRPr kumimoji="1" lang="ja-JP" altLang="en-US" sz="6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3" name="グループ化 12"/>
          <p:cNvGrpSpPr/>
          <p:nvPr userDrawn="1"/>
        </p:nvGrpSpPr>
        <p:grpSpPr>
          <a:xfrm>
            <a:off x="11855133" y="4392308"/>
            <a:ext cx="5412207" cy="5190503"/>
            <a:chOff x="11855133" y="4392308"/>
            <a:chExt cx="5412207" cy="5190503"/>
          </a:xfrm>
        </p:grpSpPr>
        <p:sp>
          <p:nvSpPr>
            <p:cNvPr id="37" name="フリーフォーム 36"/>
            <p:cNvSpPr/>
            <p:nvPr userDrawn="1"/>
          </p:nvSpPr>
          <p:spPr>
            <a:xfrm rot="2700000">
              <a:off x="11592461" y="4654980"/>
              <a:ext cx="5190503" cy="4665160"/>
            </a:xfrm>
            <a:custGeom>
              <a:avLst/>
              <a:gdLst>
                <a:gd name="connsiteX0" fmla="*/ 1555422 w 5190503"/>
                <a:gd name="connsiteY0" fmla="*/ 742950 h 4665160"/>
                <a:gd name="connsiteX1" fmla="*/ 2298372 w 5190503"/>
                <a:gd name="connsiteY1" fmla="*/ 0 h 4665160"/>
                <a:gd name="connsiteX2" fmla="*/ 5190503 w 5190503"/>
                <a:gd name="connsiteY2" fmla="*/ 0 h 4665160"/>
                <a:gd name="connsiteX3" fmla="*/ 4465431 w 5190503"/>
                <a:gd name="connsiteY3" fmla="*/ 725072 h 4665160"/>
                <a:gd name="connsiteX4" fmla="*/ 4465432 w 5190503"/>
                <a:gd name="connsiteY4" fmla="*/ 725073 h 4665160"/>
                <a:gd name="connsiteX5" fmla="*/ 525345 w 5190503"/>
                <a:gd name="connsiteY5" fmla="*/ 4665160 h 4665160"/>
                <a:gd name="connsiteX6" fmla="*/ 0 w 5190503"/>
                <a:gd name="connsiteY6" fmla="*/ 4139815 h 4665160"/>
                <a:gd name="connsiteX7" fmla="*/ 3396865 w 5190503"/>
                <a:gd name="connsiteY7" fmla="*/ 742950 h 4665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90503" h="4665160">
                  <a:moveTo>
                    <a:pt x="1555422" y="742950"/>
                  </a:moveTo>
                  <a:lnTo>
                    <a:pt x="2298372" y="0"/>
                  </a:lnTo>
                  <a:lnTo>
                    <a:pt x="5190503" y="0"/>
                  </a:lnTo>
                  <a:lnTo>
                    <a:pt x="4465431" y="725072"/>
                  </a:lnTo>
                  <a:lnTo>
                    <a:pt x="4465432" y="725073"/>
                  </a:lnTo>
                  <a:lnTo>
                    <a:pt x="525345" y="4665160"/>
                  </a:lnTo>
                  <a:lnTo>
                    <a:pt x="0" y="4139815"/>
                  </a:lnTo>
                  <a:lnTo>
                    <a:pt x="3396865" y="74295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47" name="テキスト ボックス 46"/>
            <p:cNvSpPr txBox="1"/>
            <p:nvPr userDrawn="1"/>
          </p:nvSpPr>
          <p:spPr>
            <a:xfrm>
              <a:off x="16127284" y="6425743"/>
              <a:ext cx="1140056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6600" dirty="0">
                  <a:solidFill>
                    <a:schemeClr val="bg1"/>
                  </a:solidFill>
                </a:rPr>
                <a:t>04</a:t>
              </a:r>
              <a:endParaRPr kumimoji="1" lang="ja-JP" altLang="en-US" sz="6600" dirty="0">
                <a:solidFill>
                  <a:schemeClr val="bg1"/>
                </a:solidFill>
              </a:endParaRPr>
            </a:p>
          </p:txBody>
        </p:sp>
      </p:grpSp>
      <p:sp>
        <p:nvSpPr>
          <p:cNvPr id="53" name="フリーフォーム 52"/>
          <p:cNvSpPr/>
          <p:nvPr userDrawn="1"/>
        </p:nvSpPr>
        <p:spPr>
          <a:xfrm rot="2700000">
            <a:off x="721152" y="1052069"/>
            <a:ext cx="2545786" cy="2288121"/>
          </a:xfrm>
          <a:custGeom>
            <a:avLst/>
            <a:gdLst>
              <a:gd name="connsiteX0" fmla="*/ 1555422 w 5190503"/>
              <a:gd name="connsiteY0" fmla="*/ 742950 h 4665160"/>
              <a:gd name="connsiteX1" fmla="*/ 2298372 w 5190503"/>
              <a:gd name="connsiteY1" fmla="*/ 0 h 4665160"/>
              <a:gd name="connsiteX2" fmla="*/ 5190503 w 5190503"/>
              <a:gd name="connsiteY2" fmla="*/ 0 h 4665160"/>
              <a:gd name="connsiteX3" fmla="*/ 4465431 w 5190503"/>
              <a:gd name="connsiteY3" fmla="*/ 725072 h 4665160"/>
              <a:gd name="connsiteX4" fmla="*/ 4465432 w 5190503"/>
              <a:gd name="connsiteY4" fmla="*/ 725073 h 4665160"/>
              <a:gd name="connsiteX5" fmla="*/ 525345 w 5190503"/>
              <a:gd name="connsiteY5" fmla="*/ 4665160 h 4665160"/>
              <a:gd name="connsiteX6" fmla="*/ 0 w 5190503"/>
              <a:gd name="connsiteY6" fmla="*/ 4139815 h 4665160"/>
              <a:gd name="connsiteX7" fmla="*/ 3396865 w 5190503"/>
              <a:gd name="connsiteY7" fmla="*/ 742950 h 466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190503" h="4665160">
                <a:moveTo>
                  <a:pt x="1555422" y="742950"/>
                </a:moveTo>
                <a:lnTo>
                  <a:pt x="2298372" y="0"/>
                </a:lnTo>
                <a:lnTo>
                  <a:pt x="5190503" y="0"/>
                </a:lnTo>
                <a:lnTo>
                  <a:pt x="4465431" y="725072"/>
                </a:lnTo>
                <a:lnTo>
                  <a:pt x="4465432" y="725073"/>
                </a:lnTo>
                <a:lnTo>
                  <a:pt x="525345" y="4665160"/>
                </a:lnTo>
                <a:lnTo>
                  <a:pt x="0" y="4139815"/>
                </a:lnTo>
                <a:lnTo>
                  <a:pt x="3396865" y="74295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フリーフォーム 53"/>
          <p:cNvSpPr/>
          <p:nvPr userDrawn="1"/>
        </p:nvSpPr>
        <p:spPr>
          <a:xfrm rot="2700000">
            <a:off x="15266296" y="3096793"/>
            <a:ext cx="2545786" cy="2288121"/>
          </a:xfrm>
          <a:custGeom>
            <a:avLst/>
            <a:gdLst>
              <a:gd name="connsiteX0" fmla="*/ 1555422 w 5190503"/>
              <a:gd name="connsiteY0" fmla="*/ 742950 h 4665160"/>
              <a:gd name="connsiteX1" fmla="*/ 2298372 w 5190503"/>
              <a:gd name="connsiteY1" fmla="*/ 0 h 4665160"/>
              <a:gd name="connsiteX2" fmla="*/ 5190503 w 5190503"/>
              <a:gd name="connsiteY2" fmla="*/ 0 h 4665160"/>
              <a:gd name="connsiteX3" fmla="*/ 4465431 w 5190503"/>
              <a:gd name="connsiteY3" fmla="*/ 725072 h 4665160"/>
              <a:gd name="connsiteX4" fmla="*/ 4465432 w 5190503"/>
              <a:gd name="connsiteY4" fmla="*/ 725073 h 4665160"/>
              <a:gd name="connsiteX5" fmla="*/ 525345 w 5190503"/>
              <a:gd name="connsiteY5" fmla="*/ 4665160 h 4665160"/>
              <a:gd name="connsiteX6" fmla="*/ 0 w 5190503"/>
              <a:gd name="connsiteY6" fmla="*/ 4139815 h 4665160"/>
              <a:gd name="connsiteX7" fmla="*/ 3396865 w 5190503"/>
              <a:gd name="connsiteY7" fmla="*/ 742950 h 466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190503" h="4665160">
                <a:moveTo>
                  <a:pt x="1555422" y="742950"/>
                </a:moveTo>
                <a:lnTo>
                  <a:pt x="2298372" y="0"/>
                </a:lnTo>
                <a:lnTo>
                  <a:pt x="5190503" y="0"/>
                </a:lnTo>
                <a:lnTo>
                  <a:pt x="4465431" y="725072"/>
                </a:lnTo>
                <a:lnTo>
                  <a:pt x="4465432" y="725073"/>
                </a:lnTo>
                <a:lnTo>
                  <a:pt x="525345" y="4665160"/>
                </a:lnTo>
                <a:lnTo>
                  <a:pt x="0" y="4139815"/>
                </a:lnTo>
                <a:lnTo>
                  <a:pt x="3396865" y="74295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テキスト プレースホルダー 12"/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2992313" y="3075687"/>
            <a:ext cx="4608971" cy="747032"/>
          </a:xfr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7" name="テキスト プレースホルダー 12"/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5730030" y="4180178"/>
            <a:ext cx="4608971" cy="747032"/>
          </a:xfr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8" name="テキスト プレースホルダー 12"/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8532646" y="5297654"/>
            <a:ext cx="4608971" cy="747032"/>
          </a:xfr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9" name="テキスト プレースホルダー 12"/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11250219" y="6428276"/>
            <a:ext cx="4608971" cy="747032"/>
          </a:xfr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0" name="テキスト プレースホルダー 12"/>
          <p:cNvSpPr>
            <a:spLocks noGrp="1"/>
          </p:cNvSpPr>
          <p:nvPr userDrawn="1">
            <p:ph type="body" sz="quarter" idx="27" hasCustomPrompt="1"/>
          </p:nvPr>
        </p:nvSpPr>
        <p:spPr>
          <a:xfrm>
            <a:off x="529026" y="3941071"/>
            <a:ext cx="3138383" cy="3234238"/>
          </a:xfrm>
        </p:spPr>
        <p:txBody>
          <a:bodyPr>
            <a:normAutofit/>
          </a:bodyPr>
          <a:lstStyle>
            <a:lvl1pPr algn="l">
              <a:spcBef>
                <a:spcPts val="0"/>
              </a:spcBef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1" name="テキスト プレースホルダー 12"/>
          <p:cNvSpPr>
            <a:spLocks noGrp="1"/>
          </p:cNvSpPr>
          <p:nvPr userDrawn="1">
            <p:ph type="body" sz="quarter" idx="28" hasCustomPrompt="1"/>
          </p:nvPr>
        </p:nvSpPr>
        <p:spPr>
          <a:xfrm>
            <a:off x="4118631" y="5043921"/>
            <a:ext cx="3138383" cy="3234238"/>
          </a:xfrm>
        </p:spPr>
        <p:txBody>
          <a:bodyPr>
            <a:normAutofit/>
          </a:bodyPr>
          <a:lstStyle>
            <a:lvl1pPr algn="l">
              <a:spcBef>
                <a:spcPts val="0"/>
              </a:spcBef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2" name="テキスト プレースホルダー 12"/>
          <p:cNvSpPr>
            <a:spLocks noGrp="1"/>
          </p:cNvSpPr>
          <p:nvPr userDrawn="1">
            <p:ph type="body" sz="quarter" idx="29" hasCustomPrompt="1"/>
          </p:nvPr>
        </p:nvSpPr>
        <p:spPr>
          <a:xfrm>
            <a:off x="7554582" y="6166842"/>
            <a:ext cx="3138383" cy="3234238"/>
          </a:xfrm>
        </p:spPr>
        <p:txBody>
          <a:bodyPr>
            <a:normAutofit/>
          </a:bodyPr>
          <a:lstStyle>
            <a:lvl1pPr algn="l">
              <a:spcBef>
                <a:spcPts val="0"/>
              </a:spcBef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3" name="テキスト プレースホルダー 12"/>
          <p:cNvSpPr>
            <a:spLocks noGrp="1"/>
          </p:cNvSpPr>
          <p:nvPr userDrawn="1">
            <p:ph type="body" sz="quarter" idx="30" hasCustomPrompt="1"/>
          </p:nvPr>
        </p:nvSpPr>
        <p:spPr>
          <a:xfrm>
            <a:off x="11077106" y="7298904"/>
            <a:ext cx="6595110" cy="2102176"/>
          </a:xfrm>
        </p:spPr>
        <p:txBody>
          <a:bodyPr>
            <a:normAutofit/>
          </a:bodyPr>
          <a:lstStyle>
            <a:lvl1pPr algn="l">
              <a:spcBef>
                <a:spcPts val="0"/>
              </a:spcBef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4" name="フリーフォーム 63"/>
          <p:cNvSpPr/>
          <p:nvPr userDrawn="1"/>
        </p:nvSpPr>
        <p:spPr>
          <a:xfrm rot="2700000">
            <a:off x="3171260" y="8080421"/>
            <a:ext cx="2545786" cy="2288121"/>
          </a:xfrm>
          <a:custGeom>
            <a:avLst/>
            <a:gdLst>
              <a:gd name="connsiteX0" fmla="*/ 1555422 w 5190503"/>
              <a:gd name="connsiteY0" fmla="*/ 742950 h 4665160"/>
              <a:gd name="connsiteX1" fmla="*/ 2298372 w 5190503"/>
              <a:gd name="connsiteY1" fmla="*/ 0 h 4665160"/>
              <a:gd name="connsiteX2" fmla="*/ 5190503 w 5190503"/>
              <a:gd name="connsiteY2" fmla="*/ 0 h 4665160"/>
              <a:gd name="connsiteX3" fmla="*/ 4465431 w 5190503"/>
              <a:gd name="connsiteY3" fmla="*/ 725072 h 4665160"/>
              <a:gd name="connsiteX4" fmla="*/ 4465432 w 5190503"/>
              <a:gd name="connsiteY4" fmla="*/ 725073 h 4665160"/>
              <a:gd name="connsiteX5" fmla="*/ 525345 w 5190503"/>
              <a:gd name="connsiteY5" fmla="*/ 4665160 h 4665160"/>
              <a:gd name="connsiteX6" fmla="*/ 0 w 5190503"/>
              <a:gd name="connsiteY6" fmla="*/ 4139815 h 4665160"/>
              <a:gd name="connsiteX7" fmla="*/ 3396865 w 5190503"/>
              <a:gd name="connsiteY7" fmla="*/ 742950 h 466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190503" h="4665160">
                <a:moveTo>
                  <a:pt x="1555422" y="742950"/>
                </a:moveTo>
                <a:lnTo>
                  <a:pt x="2298372" y="0"/>
                </a:lnTo>
                <a:lnTo>
                  <a:pt x="5190503" y="0"/>
                </a:lnTo>
                <a:lnTo>
                  <a:pt x="4465431" y="725072"/>
                </a:lnTo>
                <a:lnTo>
                  <a:pt x="4465432" y="725073"/>
                </a:lnTo>
                <a:lnTo>
                  <a:pt x="525345" y="4665160"/>
                </a:lnTo>
                <a:lnTo>
                  <a:pt x="0" y="4139815"/>
                </a:lnTo>
                <a:lnTo>
                  <a:pt x="3396865" y="74295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70313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8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8" decel="10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8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500"/>
                            </p:stCondLst>
                            <p:childTnLst>
                              <p:par>
                                <p:cTn id="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3000"/>
                            </p:stCondLst>
                            <p:childTnLst>
                              <p:par>
                                <p:cTn id="5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3500"/>
                            </p:stCondLst>
                            <p:childTnLst>
                              <p:par>
                                <p:cTn id="6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4000"/>
                            </p:stCondLst>
                            <p:childTnLst>
                              <p:par>
                                <p:cTn id="6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53" grpId="0" animBg="1"/>
      <p:bldP spid="54" grpId="0" animBg="1"/>
      <p:bldP spid="56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7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8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2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4" grpId="0" animBg="1"/>
    </p:bldLst>
  </p:timing>
  <p:extLst>
    <p:ext uri="{DCECCB84-F9BA-43D5-87BE-67443E8EF086}">
      <p15:sldGuideLst xmlns:p15="http://schemas.microsoft.com/office/powerpoint/2012/main">
        <p15:guide id="1" orient="horz" pos="3239">
          <p15:clr>
            <a:srgbClr val="FBAE40"/>
          </p15:clr>
        </p15:guide>
        <p15:guide id="2" pos="5737" userDrawn="1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i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楕円 9"/>
          <p:cNvSpPr/>
          <p:nvPr userDrawn="1"/>
        </p:nvSpPr>
        <p:spPr>
          <a:xfrm>
            <a:off x="8043635" y="2583543"/>
            <a:ext cx="2200729" cy="6052457"/>
          </a:xfrm>
          <a:prstGeom prst="ellipse">
            <a:avLst/>
          </a:prstGeom>
          <a:noFill/>
          <a:ln w="571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楕円 12"/>
          <p:cNvSpPr/>
          <p:nvPr userDrawn="1"/>
        </p:nvSpPr>
        <p:spPr>
          <a:xfrm rot="18000000">
            <a:off x="8043635" y="2583543"/>
            <a:ext cx="2200729" cy="6052457"/>
          </a:xfrm>
          <a:prstGeom prst="ellipse">
            <a:avLst/>
          </a:prstGeom>
          <a:noFill/>
          <a:ln w="57150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楕円 13"/>
          <p:cNvSpPr/>
          <p:nvPr userDrawn="1"/>
        </p:nvSpPr>
        <p:spPr>
          <a:xfrm rot="14400000">
            <a:off x="8043635" y="2583543"/>
            <a:ext cx="2200729" cy="6052457"/>
          </a:xfrm>
          <a:prstGeom prst="ellipse">
            <a:avLst/>
          </a:prstGeom>
          <a:noFill/>
          <a:ln w="571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楕円 14"/>
          <p:cNvSpPr/>
          <p:nvPr userDrawn="1"/>
        </p:nvSpPr>
        <p:spPr>
          <a:xfrm>
            <a:off x="9677017" y="3135364"/>
            <a:ext cx="385397" cy="385397"/>
          </a:xfrm>
          <a:prstGeom prst="ellipse">
            <a:avLst/>
          </a:prstGeom>
          <a:ln w="57150">
            <a:solidFill>
              <a:schemeClr val="bg1"/>
            </a:solidFill>
          </a:ln>
          <a:effectLst>
            <a:outerShdw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楕円 15"/>
          <p:cNvSpPr/>
          <p:nvPr userDrawn="1"/>
        </p:nvSpPr>
        <p:spPr>
          <a:xfrm>
            <a:off x="6362317" y="6297664"/>
            <a:ext cx="385397" cy="385397"/>
          </a:xfrm>
          <a:prstGeom prst="ellipse">
            <a:avLst/>
          </a:prstGeom>
          <a:solidFill>
            <a:schemeClr val="accent2"/>
          </a:solidFill>
          <a:ln w="57150">
            <a:solidFill>
              <a:schemeClr val="bg1"/>
            </a:solidFill>
          </a:ln>
          <a:effectLst>
            <a:outerShdw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楕円 16"/>
          <p:cNvSpPr/>
          <p:nvPr userDrawn="1"/>
        </p:nvSpPr>
        <p:spPr>
          <a:xfrm>
            <a:off x="10894271" y="7165661"/>
            <a:ext cx="385397" cy="385397"/>
          </a:xfrm>
          <a:prstGeom prst="ellipse">
            <a:avLst/>
          </a:prstGeom>
          <a:solidFill>
            <a:schemeClr val="accent3"/>
          </a:solidFill>
          <a:ln w="57150">
            <a:solidFill>
              <a:schemeClr val="bg1"/>
            </a:solidFill>
          </a:ln>
          <a:effectLst>
            <a:outerShdw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テキスト プレースホルダー 12"/>
          <p:cNvSpPr>
            <a:spLocks noGrp="1"/>
          </p:cNvSpPr>
          <p:nvPr>
            <p:ph type="body" sz="quarter" idx="23" hasCustomPrompt="1"/>
          </p:nvPr>
        </p:nvSpPr>
        <p:spPr>
          <a:xfrm>
            <a:off x="12314973" y="3343674"/>
            <a:ext cx="5429628" cy="1798239"/>
          </a:xfrm>
        </p:spPr>
        <p:txBody>
          <a:bodyPr>
            <a:normAutofit/>
          </a:bodyPr>
          <a:lstStyle>
            <a:lvl1pPr algn="l">
              <a:spcBef>
                <a:spcPts val="0"/>
              </a:spcBef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9" name="テキスト プレースホルダー 12"/>
          <p:cNvSpPr>
            <a:spLocks noGrp="1"/>
          </p:cNvSpPr>
          <p:nvPr>
            <p:ph type="body" sz="quarter" idx="24" hasCustomPrompt="1"/>
          </p:nvPr>
        </p:nvSpPr>
        <p:spPr>
          <a:xfrm>
            <a:off x="12314973" y="2354353"/>
            <a:ext cx="5429628" cy="747032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2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20" name="正方形/長方形 19"/>
          <p:cNvSpPr/>
          <p:nvPr userDrawn="1"/>
        </p:nvSpPr>
        <p:spPr>
          <a:xfrm>
            <a:off x="12422470" y="3119519"/>
            <a:ext cx="1827899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kumimoji="1" lang="ja-JP" altLang="en-US"/>
          </a:p>
        </p:txBody>
      </p:sp>
      <p:sp>
        <p:nvSpPr>
          <p:cNvPr id="21" name="テキスト プレースホルダー 12"/>
          <p:cNvSpPr>
            <a:spLocks noGrp="1"/>
          </p:cNvSpPr>
          <p:nvPr>
            <p:ph type="body" sz="quarter" idx="16" hasCustomPrompt="1"/>
          </p:nvPr>
        </p:nvSpPr>
        <p:spPr>
          <a:xfrm>
            <a:off x="522960" y="6166982"/>
            <a:ext cx="5514403" cy="1791659"/>
          </a:xfrm>
        </p:spPr>
        <p:txBody>
          <a:bodyPr>
            <a:normAutofit/>
          </a:bodyPr>
          <a:lstStyle>
            <a:lvl1pPr algn="r">
              <a:spcBef>
                <a:spcPts val="0"/>
              </a:spcBef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2" name="テキスト プレースホルダー 12"/>
          <p:cNvSpPr>
            <a:spLocks noGrp="1"/>
          </p:cNvSpPr>
          <p:nvPr>
            <p:ph type="body" sz="quarter" idx="17" hasCustomPrompt="1"/>
          </p:nvPr>
        </p:nvSpPr>
        <p:spPr>
          <a:xfrm>
            <a:off x="522960" y="5177661"/>
            <a:ext cx="5514403" cy="747032"/>
          </a:xfr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32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23" name="正方形/長方形 22"/>
          <p:cNvSpPr/>
          <p:nvPr userDrawn="1"/>
        </p:nvSpPr>
        <p:spPr>
          <a:xfrm>
            <a:off x="4079367" y="5942827"/>
            <a:ext cx="1827899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kumimoji="1" lang="ja-JP" altLang="en-US"/>
          </a:p>
        </p:txBody>
      </p:sp>
      <p:sp>
        <p:nvSpPr>
          <p:cNvPr id="24" name="テキスト プレースホルダー 12"/>
          <p:cNvSpPr>
            <a:spLocks noGrp="1"/>
          </p:cNvSpPr>
          <p:nvPr>
            <p:ph type="body" sz="quarter" idx="25" hasCustomPrompt="1"/>
          </p:nvPr>
        </p:nvSpPr>
        <p:spPr>
          <a:xfrm>
            <a:off x="12314973" y="6721633"/>
            <a:ext cx="5429628" cy="1798239"/>
          </a:xfrm>
        </p:spPr>
        <p:txBody>
          <a:bodyPr>
            <a:normAutofit/>
          </a:bodyPr>
          <a:lstStyle>
            <a:lvl1pPr algn="l">
              <a:spcBef>
                <a:spcPts val="0"/>
              </a:spcBef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5" name="テキスト プレースホルダー 12"/>
          <p:cNvSpPr>
            <a:spLocks noGrp="1"/>
          </p:cNvSpPr>
          <p:nvPr>
            <p:ph type="body" sz="quarter" idx="26" hasCustomPrompt="1"/>
          </p:nvPr>
        </p:nvSpPr>
        <p:spPr>
          <a:xfrm>
            <a:off x="12314973" y="5732312"/>
            <a:ext cx="5429628" cy="747032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2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26" name="正方形/長方形 25"/>
          <p:cNvSpPr/>
          <p:nvPr userDrawn="1"/>
        </p:nvSpPr>
        <p:spPr>
          <a:xfrm>
            <a:off x="12422470" y="6497478"/>
            <a:ext cx="1827899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kumimoji="1" lang="ja-JP" altLang="en-US"/>
          </a:p>
        </p:txBody>
      </p:sp>
      <p:cxnSp>
        <p:nvCxnSpPr>
          <p:cNvPr id="27" name="直線コネクタ 9"/>
          <p:cNvCxnSpPr>
            <a:stCxn id="15" idx="6"/>
            <a:endCxn id="19" idx="1"/>
          </p:cNvCxnSpPr>
          <p:nvPr userDrawn="1"/>
        </p:nvCxnSpPr>
        <p:spPr>
          <a:xfrm flipV="1">
            <a:off x="10062414" y="2727869"/>
            <a:ext cx="2252559" cy="600194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9"/>
          <p:cNvCxnSpPr>
            <a:stCxn id="22" idx="3"/>
            <a:endCxn id="16" idx="0"/>
          </p:cNvCxnSpPr>
          <p:nvPr userDrawn="1"/>
        </p:nvCxnSpPr>
        <p:spPr>
          <a:xfrm>
            <a:off x="6037363" y="5551177"/>
            <a:ext cx="517653" cy="746487"/>
          </a:xfrm>
          <a:prstGeom prst="bentConnector2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コネクタ 9"/>
          <p:cNvCxnSpPr>
            <a:stCxn id="17" idx="6"/>
            <a:endCxn id="25" idx="1"/>
          </p:cNvCxnSpPr>
          <p:nvPr userDrawn="1"/>
        </p:nvCxnSpPr>
        <p:spPr>
          <a:xfrm flipV="1">
            <a:off x="11279668" y="6105828"/>
            <a:ext cx="1035305" cy="1252532"/>
          </a:xfrm>
          <a:prstGeom prst="bentConnector3">
            <a:avLst>
              <a:gd name="adj1" fmla="val 68225"/>
            </a:avLst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3274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3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5" presetClass="entr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9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5" presetClass="entr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45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95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450"/>
                            </p:stCondLst>
                            <p:childTnLst>
                              <p:par>
                                <p:cTn id="41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950"/>
                            </p:stCondLst>
                            <p:childTnLst>
                              <p:par>
                                <p:cTn id="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45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3950"/>
                            </p:stCondLst>
                            <p:childTnLst>
                              <p:par>
                                <p:cTn id="5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4450"/>
                            </p:stCondLst>
                            <p:childTnLst>
                              <p:par>
                                <p:cTn id="62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200"/>
                            </p:stCondLst>
                            <p:childTnLst>
                              <p:par>
                                <p:cTn id="7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700"/>
                            </p:stCondLst>
                            <p:childTnLst>
                              <p:par>
                                <p:cTn id="7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6200"/>
                            </p:stCondLst>
                            <p:childTnLst>
                              <p:par>
                                <p:cTn id="7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6700"/>
                            </p:stCondLst>
                            <p:childTnLst>
                              <p:par>
                                <p:cTn id="83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7200"/>
                            </p:stCondLst>
                            <p:childTnLst>
                              <p:par>
                                <p:cTn id="9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6" grpId="0" animBg="1"/>
      <p:bldP spid="17" grpId="0" animBg="1"/>
      <p:bldP spid="18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 animBg="1"/>
      <p:bldP spid="21" grpId="0">
        <p:tmplLst>
          <p:tmpl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animBg="1"/>
      <p:bldP spid="24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animBg="1"/>
    </p:bldLst>
  </p:timing>
  <p:extLst>
    <p:ext uri="{DCECCB84-F9BA-43D5-87BE-67443E8EF086}">
      <p15:sldGuideLst xmlns:p15="http://schemas.microsoft.com/office/powerpoint/2012/main">
        <p15:guide id="1" orient="horz" pos="3239" userDrawn="1">
          <p15:clr>
            <a:srgbClr val="FBAE40"/>
          </p15:clr>
        </p15:guide>
        <p15:guide id="2" pos="5760" userDrawn="1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mparison Tab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3" name="テキスト プレースホルダー 12"/>
          <p:cNvSpPr>
            <a:spLocks noGrp="1"/>
          </p:cNvSpPr>
          <p:nvPr>
            <p:ph type="body" sz="quarter" idx="30" hasCustomPrompt="1"/>
          </p:nvPr>
        </p:nvSpPr>
        <p:spPr>
          <a:xfrm>
            <a:off x="3195988" y="7732296"/>
            <a:ext cx="11896024" cy="1522894"/>
          </a:xfrm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5" name="正方形/長方形 24"/>
          <p:cNvSpPr/>
          <p:nvPr userDrawn="1"/>
        </p:nvSpPr>
        <p:spPr>
          <a:xfrm>
            <a:off x="1882775" y="2500074"/>
            <a:ext cx="4152900" cy="64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 userDrawn="1"/>
        </p:nvSpPr>
        <p:spPr>
          <a:xfrm>
            <a:off x="1882775" y="3138994"/>
            <a:ext cx="4152900" cy="126994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 userDrawn="1"/>
        </p:nvSpPr>
        <p:spPr>
          <a:xfrm>
            <a:off x="1882775" y="4379126"/>
            <a:ext cx="4152900" cy="280540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 userDrawn="1"/>
        </p:nvSpPr>
        <p:spPr>
          <a:xfrm>
            <a:off x="1882775" y="7191719"/>
            <a:ext cx="4152900" cy="2461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テキスト プレースホルダー 18"/>
          <p:cNvSpPr>
            <a:spLocks noGrp="1"/>
          </p:cNvSpPr>
          <p:nvPr>
            <p:ph type="body" sz="quarter" idx="31" hasCustomPrompt="1"/>
          </p:nvPr>
        </p:nvSpPr>
        <p:spPr>
          <a:xfrm>
            <a:off x="1882775" y="3143689"/>
            <a:ext cx="4152900" cy="1230742"/>
          </a:xfrm>
          <a:noFill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4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6" name="テキスト プレースホルダー 18"/>
          <p:cNvSpPr>
            <a:spLocks noGrp="1"/>
          </p:cNvSpPr>
          <p:nvPr>
            <p:ph type="body" sz="quarter" idx="13" hasCustomPrompt="1"/>
          </p:nvPr>
        </p:nvSpPr>
        <p:spPr>
          <a:xfrm>
            <a:off x="1882775" y="2504769"/>
            <a:ext cx="4152900" cy="648000"/>
          </a:xfrm>
          <a:noFill/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Table Header</a:t>
            </a:r>
            <a:endParaRPr kumimoji="1" lang="ja-JP" altLang="en-US" dirty="0"/>
          </a:p>
        </p:txBody>
      </p:sp>
      <p:sp>
        <p:nvSpPr>
          <p:cNvPr id="7" name="テキスト プレースホルダー 18"/>
          <p:cNvSpPr>
            <a:spLocks noGrp="1"/>
          </p:cNvSpPr>
          <p:nvPr>
            <p:ph type="body" sz="quarter" idx="14" hasCustomPrompt="1"/>
          </p:nvPr>
        </p:nvSpPr>
        <p:spPr>
          <a:xfrm>
            <a:off x="1882775" y="4544428"/>
            <a:ext cx="4152900" cy="529194"/>
          </a:xfrm>
          <a:noFill/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30" name="テキスト プレースホルダー 18"/>
          <p:cNvSpPr>
            <a:spLocks noGrp="1"/>
          </p:cNvSpPr>
          <p:nvPr>
            <p:ph type="body" sz="quarter" idx="32" hasCustomPrompt="1"/>
          </p:nvPr>
        </p:nvSpPr>
        <p:spPr>
          <a:xfrm>
            <a:off x="1882775" y="5181775"/>
            <a:ext cx="4152900" cy="529194"/>
          </a:xfrm>
          <a:noFill/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31" name="テキスト プレースホルダー 18"/>
          <p:cNvSpPr>
            <a:spLocks noGrp="1"/>
          </p:cNvSpPr>
          <p:nvPr>
            <p:ph type="body" sz="quarter" idx="33" hasCustomPrompt="1"/>
          </p:nvPr>
        </p:nvSpPr>
        <p:spPr>
          <a:xfrm>
            <a:off x="1882775" y="5819122"/>
            <a:ext cx="4152900" cy="529194"/>
          </a:xfrm>
          <a:noFill/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32" name="テキスト プレースホルダー 18"/>
          <p:cNvSpPr>
            <a:spLocks noGrp="1"/>
          </p:cNvSpPr>
          <p:nvPr>
            <p:ph type="body" sz="quarter" idx="34" hasCustomPrompt="1"/>
          </p:nvPr>
        </p:nvSpPr>
        <p:spPr>
          <a:xfrm>
            <a:off x="1882775" y="6456470"/>
            <a:ext cx="4152900" cy="529194"/>
          </a:xfrm>
          <a:noFill/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33" name="正方形/長方形 32"/>
          <p:cNvSpPr/>
          <p:nvPr userDrawn="1"/>
        </p:nvSpPr>
        <p:spPr>
          <a:xfrm>
            <a:off x="7064375" y="2496502"/>
            <a:ext cx="4152900" cy="64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/>
          <p:cNvSpPr/>
          <p:nvPr userDrawn="1"/>
        </p:nvSpPr>
        <p:spPr>
          <a:xfrm>
            <a:off x="7064375" y="3135422"/>
            <a:ext cx="4152900" cy="126994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/>
          <p:cNvSpPr/>
          <p:nvPr userDrawn="1"/>
        </p:nvSpPr>
        <p:spPr>
          <a:xfrm>
            <a:off x="7064375" y="4375554"/>
            <a:ext cx="4152900" cy="280540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/>
          <p:cNvSpPr/>
          <p:nvPr userDrawn="1"/>
        </p:nvSpPr>
        <p:spPr>
          <a:xfrm>
            <a:off x="7064375" y="7188147"/>
            <a:ext cx="4152900" cy="24615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テキスト プレースホルダー 18"/>
          <p:cNvSpPr>
            <a:spLocks noGrp="1"/>
          </p:cNvSpPr>
          <p:nvPr>
            <p:ph type="body" sz="quarter" idx="35" hasCustomPrompt="1"/>
          </p:nvPr>
        </p:nvSpPr>
        <p:spPr>
          <a:xfrm>
            <a:off x="7064375" y="3140117"/>
            <a:ext cx="4152900" cy="1230742"/>
          </a:xfrm>
          <a:noFill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4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38" name="テキスト プレースホルダー 18"/>
          <p:cNvSpPr>
            <a:spLocks noGrp="1"/>
          </p:cNvSpPr>
          <p:nvPr>
            <p:ph type="body" sz="quarter" idx="36" hasCustomPrompt="1"/>
          </p:nvPr>
        </p:nvSpPr>
        <p:spPr>
          <a:xfrm>
            <a:off x="7064375" y="2501197"/>
            <a:ext cx="4152900" cy="648000"/>
          </a:xfrm>
          <a:noFill/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Table Header</a:t>
            </a:r>
            <a:endParaRPr kumimoji="1" lang="ja-JP" altLang="en-US" dirty="0"/>
          </a:p>
        </p:txBody>
      </p:sp>
      <p:sp>
        <p:nvSpPr>
          <p:cNvPr id="39" name="テキスト プレースホルダー 18"/>
          <p:cNvSpPr>
            <a:spLocks noGrp="1"/>
          </p:cNvSpPr>
          <p:nvPr>
            <p:ph type="body" sz="quarter" idx="37" hasCustomPrompt="1"/>
          </p:nvPr>
        </p:nvSpPr>
        <p:spPr>
          <a:xfrm>
            <a:off x="7064375" y="4540856"/>
            <a:ext cx="4152900" cy="529194"/>
          </a:xfrm>
          <a:noFill/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40" name="テキスト プレースホルダー 18"/>
          <p:cNvSpPr>
            <a:spLocks noGrp="1"/>
          </p:cNvSpPr>
          <p:nvPr>
            <p:ph type="body" sz="quarter" idx="38" hasCustomPrompt="1"/>
          </p:nvPr>
        </p:nvSpPr>
        <p:spPr>
          <a:xfrm>
            <a:off x="7064375" y="5178203"/>
            <a:ext cx="4152900" cy="529194"/>
          </a:xfrm>
          <a:noFill/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41" name="テキスト プレースホルダー 18"/>
          <p:cNvSpPr>
            <a:spLocks noGrp="1"/>
          </p:cNvSpPr>
          <p:nvPr>
            <p:ph type="body" sz="quarter" idx="39" hasCustomPrompt="1"/>
          </p:nvPr>
        </p:nvSpPr>
        <p:spPr>
          <a:xfrm>
            <a:off x="7064375" y="5815550"/>
            <a:ext cx="4152900" cy="529194"/>
          </a:xfrm>
          <a:noFill/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42" name="テキスト プレースホルダー 18"/>
          <p:cNvSpPr>
            <a:spLocks noGrp="1"/>
          </p:cNvSpPr>
          <p:nvPr>
            <p:ph type="body" sz="quarter" idx="40" hasCustomPrompt="1"/>
          </p:nvPr>
        </p:nvSpPr>
        <p:spPr>
          <a:xfrm>
            <a:off x="7064375" y="6452898"/>
            <a:ext cx="4152900" cy="529194"/>
          </a:xfrm>
          <a:noFill/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43" name="正方形/長方形 42"/>
          <p:cNvSpPr/>
          <p:nvPr userDrawn="1"/>
        </p:nvSpPr>
        <p:spPr>
          <a:xfrm>
            <a:off x="12245975" y="2492882"/>
            <a:ext cx="4152900" cy="64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正方形/長方形 43"/>
          <p:cNvSpPr/>
          <p:nvPr userDrawn="1"/>
        </p:nvSpPr>
        <p:spPr>
          <a:xfrm>
            <a:off x="12245975" y="3131802"/>
            <a:ext cx="4152900" cy="126994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+mj-lt"/>
            </a:endParaRPr>
          </a:p>
        </p:txBody>
      </p:sp>
      <p:sp>
        <p:nvSpPr>
          <p:cNvPr id="45" name="正方形/長方形 44"/>
          <p:cNvSpPr/>
          <p:nvPr userDrawn="1"/>
        </p:nvSpPr>
        <p:spPr>
          <a:xfrm>
            <a:off x="12245975" y="4371934"/>
            <a:ext cx="4152900" cy="280540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正方形/長方形 45"/>
          <p:cNvSpPr/>
          <p:nvPr userDrawn="1"/>
        </p:nvSpPr>
        <p:spPr>
          <a:xfrm>
            <a:off x="12245975" y="7184527"/>
            <a:ext cx="4152900" cy="24615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テキスト プレースホルダー 18"/>
          <p:cNvSpPr>
            <a:spLocks noGrp="1"/>
          </p:cNvSpPr>
          <p:nvPr>
            <p:ph type="body" sz="quarter" idx="41" hasCustomPrompt="1"/>
          </p:nvPr>
        </p:nvSpPr>
        <p:spPr>
          <a:xfrm>
            <a:off x="12245975" y="3136497"/>
            <a:ext cx="4152900" cy="1230742"/>
          </a:xfrm>
          <a:noFill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4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48" name="テキスト プレースホルダー 18"/>
          <p:cNvSpPr>
            <a:spLocks noGrp="1"/>
          </p:cNvSpPr>
          <p:nvPr>
            <p:ph type="body" sz="quarter" idx="42" hasCustomPrompt="1"/>
          </p:nvPr>
        </p:nvSpPr>
        <p:spPr>
          <a:xfrm>
            <a:off x="12245975" y="2497577"/>
            <a:ext cx="4152900" cy="648000"/>
          </a:xfrm>
          <a:noFill/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Table Header</a:t>
            </a:r>
            <a:endParaRPr kumimoji="1" lang="ja-JP" altLang="en-US" dirty="0"/>
          </a:p>
        </p:txBody>
      </p:sp>
      <p:sp>
        <p:nvSpPr>
          <p:cNvPr id="49" name="テキスト プレースホルダー 18"/>
          <p:cNvSpPr>
            <a:spLocks noGrp="1"/>
          </p:cNvSpPr>
          <p:nvPr>
            <p:ph type="body" sz="quarter" idx="43" hasCustomPrompt="1"/>
          </p:nvPr>
        </p:nvSpPr>
        <p:spPr>
          <a:xfrm>
            <a:off x="12245975" y="4537236"/>
            <a:ext cx="4152900" cy="529194"/>
          </a:xfrm>
          <a:noFill/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50" name="テキスト プレースホルダー 18"/>
          <p:cNvSpPr>
            <a:spLocks noGrp="1"/>
          </p:cNvSpPr>
          <p:nvPr>
            <p:ph type="body" sz="quarter" idx="44" hasCustomPrompt="1"/>
          </p:nvPr>
        </p:nvSpPr>
        <p:spPr>
          <a:xfrm>
            <a:off x="12245975" y="5174583"/>
            <a:ext cx="4152900" cy="529194"/>
          </a:xfrm>
          <a:noFill/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51" name="テキスト プレースホルダー 18"/>
          <p:cNvSpPr>
            <a:spLocks noGrp="1"/>
          </p:cNvSpPr>
          <p:nvPr>
            <p:ph type="body" sz="quarter" idx="45" hasCustomPrompt="1"/>
          </p:nvPr>
        </p:nvSpPr>
        <p:spPr>
          <a:xfrm>
            <a:off x="12245975" y="5811930"/>
            <a:ext cx="4152900" cy="529194"/>
          </a:xfrm>
          <a:noFill/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52" name="テキスト プレースホルダー 18"/>
          <p:cNvSpPr>
            <a:spLocks noGrp="1"/>
          </p:cNvSpPr>
          <p:nvPr>
            <p:ph type="body" sz="quarter" idx="46" hasCustomPrompt="1"/>
          </p:nvPr>
        </p:nvSpPr>
        <p:spPr>
          <a:xfrm>
            <a:off x="12245975" y="6449278"/>
            <a:ext cx="4152900" cy="529194"/>
          </a:xfrm>
          <a:noFill/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983015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75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550"/>
                            </p:stCondLst>
                            <p:childTnLst>
                              <p:par>
                                <p:cTn id="43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75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75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75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75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2550"/>
                            </p:stCondLst>
                            <p:childTnLst>
                              <p:par>
                                <p:cTn id="6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8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3350"/>
                            </p:stCondLst>
                            <p:childTnLst>
                              <p:par>
                                <p:cTn id="81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7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7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7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7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7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7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75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75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75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75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4350"/>
                            </p:stCondLst>
                            <p:childTnLst>
                              <p:par>
                                <p:cTn id="10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8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4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50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5150"/>
                            </p:stCondLst>
                            <p:childTnLst>
                              <p:par>
                                <p:cTn id="1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animBg="1"/>
      <p:bldP spid="26" grpId="0" animBg="1"/>
      <p:bldP spid="27" grpId="0" animBg="1"/>
      <p:bldP spid="28" grpId="0" animBg="1"/>
      <p:bldP spid="29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animBg="1"/>
      <p:bldP spid="34" grpId="0" animBg="1"/>
      <p:bldP spid="35" grpId="0" animBg="1"/>
      <p:bldP spid="36" grpId="0" animBg="1"/>
      <p:bldP spid="37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3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3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8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9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3" grpId="0" animBg="1"/>
      <p:bldP spid="44" grpId="0" animBg="1"/>
      <p:bldP spid="45" grpId="0" animBg="1"/>
      <p:bldP spid="46" grpId="0" animBg="1"/>
      <p:bldP spid="47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4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4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8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4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4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9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0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1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2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3239" userDrawn="1">
          <p15:clr>
            <a:srgbClr val="FBAE40"/>
          </p15:clr>
        </p15:guide>
        <p15:guide id="2" pos="5760" userDrawn="1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mparison Tab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3" name="テキスト プレースホルダー 12"/>
          <p:cNvSpPr>
            <a:spLocks noGrp="1"/>
          </p:cNvSpPr>
          <p:nvPr>
            <p:ph type="body" sz="quarter" idx="30" hasCustomPrompt="1"/>
          </p:nvPr>
        </p:nvSpPr>
        <p:spPr>
          <a:xfrm>
            <a:off x="3195988" y="7732296"/>
            <a:ext cx="11896024" cy="1522894"/>
          </a:xfrm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5" name="正方形/長方形 24"/>
          <p:cNvSpPr/>
          <p:nvPr userDrawn="1"/>
        </p:nvSpPr>
        <p:spPr>
          <a:xfrm>
            <a:off x="950791" y="2500074"/>
            <a:ext cx="3867394" cy="64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 userDrawn="1"/>
        </p:nvSpPr>
        <p:spPr>
          <a:xfrm>
            <a:off x="950791" y="3138994"/>
            <a:ext cx="3867394" cy="126994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 userDrawn="1"/>
        </p:nvSpPr>
        <p:spPr>
          <a:xfrm>
            <a:off x="950791" y="4379126"/>
            <a:ext cx="3867394" cy="280540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 userDrawn="1"/>
        </p:nvSpPr>
        <p:spPr>
          <a:xfrm>
            <a:off x="950791" y="7191719"/>
            <a:ext cx="3867394" cy="2461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テキスト プレースホルダー 18"/>
          <p:cNvSpPr>
            <a:spLocks noGrp="1"/>
          </p:cNvSpPr>
          <p:nvPr>
            <p:ph type="body" sz="quarter" idx="31" hasCustomPrompt="1"/>
          </p:nvPr>
        </p:nvSpPr>
        <p:spPr>
          <a:xfrm>
            <a:off x="950791" y="3143689"/>
            <a:ext cx="3867394" cy="1230742"/>
          </a:xfrm>
          <a:noFill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4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6" name="テキスト プレースホルダー 18"/>
          <p:cNvSpPr>
            <a:spLocks noGrp="1"/>
          </p:cNvSpPr>
          <p:nvPr>
            <p:ph type="body" sz="quarter" idx="13" hasCustomPrompt="1"/>
          </p:nvPr>
        </p:nvSpPr>
        <p:spPr>
          <a:xfrm>
            <a:off x="950791" y="2504769"/>
            <a:ext cx="3867394" cy="648000"/>
          </a:xfrm>
          <a:noFill/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Table Header</a:t>
            </a:r>
            <a:endParaRPr kumimoji="1" lang="ja-JP" altLang="en-US" dirty="0"/>
          </a:p>
        </p:txBody>
      </p:sp>
      <p:sp>
        <p:nvSpPr>
          <p:cNvPr id="7" name="テキスト プレースホルダー 18"/>
          <p:cNvSpPr>
            <a:spLocks noGrp="1"/>
          </p:cNvSpPr>
          <p:nvPr>
            <p:ph type="body" sz="quarter" idx="14" hasCustomPrompt="1"/>
          </p:nvPr>
        </p:nvSpPr>
        <p:spPr>
          <a:xfrm>
            <a:off x="950791" y="4544428"/>
            <a:ext cx="3867394" cy="529194"/>
          </a:xfrm>
          <a:noFill/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30" name="テキスト プレースホルダー 18"/>
          <p:cNvSpPr>
            <a:spLocks noGrp="1"/>
          </p:cNvSpPr>
          <p:nvPr>
            <p:ph type="body" sz="quarter" idx="32" hasCustomPrompt="1"/>
          </p:nvPr>
        </p:nvSpPr>
        <p:spPr>
          <a:xfrm>
            <a:off x="950791" y="5181775"/>
            <a:ext cx="3867394" cy="529194"/>
          </a:xfrm>
          <a:noFill/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31" name="テキスト プレースホルダー 18"/>
          <p:cNvSpPr>
            <a:spLocks noGrp="1"/>
          </p:cNvSpPr>
          <p:nvPr>
            <p:ph type="body" sz="quarter" idx="33" hasCustomPrompt="1"/>
          </p:nvPr>
        </p:nvSpPr>
        <p:spPr>
          <a:xfrm>
            <a:off x="950791" y="5819122"/>
            <a:ext cx="3867394" cy="529194"/>
          </a:xfrm>
          <a:noFill/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32" name="テキスト プレースホルダー 18"/>
          <p:cNvSpPr>
            <a:spLocks noGrp="1"/>
          </p:cNvSpPr>
          <p:nvPr>
            <p:ph type="body" sz="quarter" idx="34" hasCustomPrompt="1"/>
          </p:nvPr>
        </p:nvSpPr>
        <p:spPr>
          <a:xfrm>
            <a:off x="950791" y="6456470"/>
            <a:ext cx="3867394" cy="529194"/>
          </a:xfrm>
          <a:noFill/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33" name="正方形/長方形 32"/>
          <p:cNvSpPr/>
          <p:nvPr userDrawn="1"/>
        </p:nvSpPr>
        <p:spPr>
          <a:xfrm>
            <a:off x="5125916" y="2496502"/>
            <a:ext cx="3867394" cy="64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/>
          <p:cNvSpPr/>
          <p:nvPr userDrawn="1"/>
        </p:nvSpPr>
        <p:spPr>
          <a:xfrm>
            <a:off x="5125916" y="3135422"/>
            <a:ext cx="3867394" cy="126994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/>
          <p:cNvSpPr/>
          <p:nvPr userDrawn="1"/>
        </p:nvSpPr>
        <p:spPr>
          <a:xfrm>
            <a:off x="5125916" y="4375554"/>
            <a:ext cx="3867394" cy="280540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/>
          <p:cNvSpPr/>
          <p:nvPr userDrawn="1"/>
        </p:nvSpPr>
        <p:spPr>
          <a:xfrm>
            <a:off x="5125916" y="7188147"/>
            <a:ext cx="3867394" cy="24615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テキスト プレースホルダー 18"/>
          <p:cNvSpPr>
            <a:spLocks noGrp="1"/>
          </p:cNvSpPr>
          <p:nvPr>
            <p:ph type="body" sz="quarter" idx="35" hasCustomPrompt="1"/>
          </p:nvPr>
        </p:nvSpPr>
        <p:spPr>
          <a:xfrm>
            <a:off x="5125916" y="3140117"/>
            <a:ext cx="3867394" cy="1230742"/>
          </a:xfrm>
          <a:noFill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4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38" name="テキスト プレースホルダー 18"/>
          <p:cNvSpPr>
            <a:spLocks noGrp="1"/>
          </p:cNvSpPr>
          <p:nvPr>
            <p:ph type="body" sz="quarter" idx="36" hasCustomPrompt="1"/>
          </p:nvPr>
        </p:nvSpPr>
        <p:spPr>
          <a:xfrm>
            <a:off x="5125916" y="2501197"/>
            <a:ext cx="3867394" cy="648000"/>
          </a:xfrm>
          <a:noFill/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Table Header</a:t>
            </a:r>
            <a:endParaRPr kumimoji="1" lang="ja-JP" altLang="en-US" dirty="0"/>
          </a:p>
        </p:txBody>
      </p:sp>
      <p:sp>
        <p:nvSpPr>
          <p:cNvPr id="39" name="テキスト プレースホルダー 18"/>
          <p:cNvSpPr>
            <a:spLocks noGrp="1"/>
          </p:cNvSpPr>
          <p:nvPr>
            <p:ph type="body" sz="quarter" idx="37" hasCustomPrompt="1"/>
          </p:nvPr>
        </p:nvSpPr>
        <p:spPr>
          <a:xfrm>
            <a:off x="5125916" y="4540856"/>
            <a:ext cx="3867394" cy="529194"/>
          </a:xfrm>
          <a:noFill/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40" name="テキスト プレースホルダー 18"/>
          <p:cNvSpPr>
            <a:spLocks noGrp="1"/>
          </p:cNvSpPr>
          <p:nvPr>
            <p:ph type="body" sz="quarter" idx="38" hasCustomPrompt="1"/>
          </p:nvPr>
        </p:nvSpPr>
        <p:spPr>
          <a:xfrm>
            <a:off x="5125916" y="5178203"/>
            <a:ext cx="3867394" cy="529194"/>
          </a:xfrm>
          <a:noFill/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41" name="テキスト プレースホルダー 18"/>
          <p:cNvSpPr>
            <a:spLocks noGrp="1"/>
          </p:cNvSpPr>
          <p:nvPr>
            <p:ph type="body" sz="quarter" idx="39" hasCustomPrompt="1"/>
          </p:nvPr>
        </p:nvSpPr>
        <p:spPr>
          <a:xfrm>
            <a:off x="5125916" y="5815550"/>
            <a:ext cx="3867394" cy="529194"/>
          </a:xfrm>
          <a:noFill/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42" name="テキスト プレースホルダー 18"/>
          <p:cNvSpPr>
            <a:spLocks noGrp="1"/>
          </p:cNvSpPr>
          <p:nvPr>
            <p:ph type="body" sz="quarter" idx="40" hasCustomPrompt="1"/>
          </p:nvPr>
        </p:nvSpPr>
        <p:spPr>
          <a:xfrm>
            <a:off x="5125916" y="6452898"/>
            <a:ext cx="3867394" cy="529194"/>
          </a:xfrm>
          <a:noFill/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43" name="正方形/長方形 42"/>
          <p:cNvSpPr/>
          <p:nvPr userDrawn="1"/>
        </p:nvSpPr>
        <p:spPr>
          <a:xfrm>
            <a:off x="9301041" y="2492882"/>
            <a:ext cx="3867394" cy="64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正方形/長方形 43"/>
          <p:cNvSpPr/>
          <p:nvPr userDrawn="1"/>
        </p:nvSpPr>
        <p:spPr>
          <a:xfrm>
            <a:off x="9301041" y="3131802"/>
            <a:ext cx="3867394" cy="126994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+mj-lt"/>
            </a:endParaRPr>
          </a:p>
        </p:txBody>
      </p:sp>
      <p:sp>
        <p:nvSpPr>
          <p:cNvPr id="45" name="正方形/長方形 44"/>
          <p:cNvSpPr/>
          <p:nvPr userDrawn="1"/>
        </p:nvSpPr>
        <p:spPr>
          <a:xfrm>
            <a:off x="9301041" y="4371934"/>
            <a:ext cx="3867394" cy="280540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正方形/長方形 45"/>
          <p:cNvSpPr/>
          <p:nvPr userDrawn="1"/>
        </p:nvSpPr>
        <p:spPr>
          <a:xfrm>
            <a:off x="9301041" y="7184527"/>
            <a:ext cx="3867394" cy="24615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テキスト プレースホルダー 18"/>
          <p:cNvSpPr>
            <a:spLocks noGrp="1"/>
          </p:cNvSpPr>
          <p:nvPr>
            <p:ph type="body" sz="quarter" idx="41" hasCustomPrompt="1"/>
          </p:nvPr>
        </p:nvSpPr>
        <p:spPr>
          <a:xfrm>
            <a:off x="9301041" y="3136497"/>
            <a:ext cx="3867394" cy="1230742"/>
          </a:xfrm>
          <a:noFill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4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48" name="テキスト プレースホルダー 18"/>
          <p:cNvSpPr>
            <a:spLocks noGrp="1"/>
          </p:cNvSpPr>
          <p:nvPr>
            <p:ph type="body" sz="quarter" idx="42" hasCustomPrompt="1"/>
          </p:nvPr>
        </p:nvSpPr>
        <p:spPr>
          <a:xfrm>
            <a:off x="9301041" y="2497577"/>
            <a:ext cx="3867394" cy="648000"/>
          </a:xfrm>
          <a:noFill/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Table Header</a:t>
            </a:r>
            <a:endParaRPr kumimoji="1" lang="ja-JP" altLang="en-US" dirty="0"/>
          </a:p>
        </p:txBody>
      </p:sp>
      <p:sp>
        <p:nvSpPr>
          <p:cNvPr id="49" name="テキスト プレースホルダー 18"/>
          <p:cNvSpPr>
            <a:spLocks noGrp="1"/>
          </p:cNvSpPr>
          <p:nvPr>
            <p:ph type="body" sz="quarter" idx="43" hasCustomPrompt="1"/>
          </p:nvPr>
        </p:nvSpPr>
        <p:spPr>
          <a:xfrm>
            <a:off x="9301041" y="4537236"/>
            <a:ext cx="3867394" cy="529194"/>
          </a:xfrm>
          <a:noFill/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50" name="テキスト プレースホルダー 18"/>
          <p:cNvSpPr>
            <a:spLocks noGrp="1"/>
          </p:cNvSpPr>
          <p:nvPr>
            <p:ph type="body" sz="quarter" idx="44" hasCustomPrompt="1"/>
          </p:nvPr>
        </p:nvSpPr>
        <p:spPr>
          <a:xfrm>
            <a:off x="9301041" y="5174583"/>
            <a:ext cx="3867394" cy="529194"/>
          </a:xfrm>
          <a:noFill/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51" name="テキスト プレースホルダー 18"/>
          <p:cNvSpPr>
            <a:spLocks noGrp="1"/>
          </p:cNvSpPr>
          <p:nvPr>
            <p:ph type="body" sz="quarter" idx="45" hasCustomPrompt="1"/>
          </p:nvPr>
        </p:nvSpPr>
        <p:spPr>
          <a:xfrm>
            <a:off x="9301041" y="5811930"/>
            <a:ext cx="3867394" cy="529194"/>
          </a:xfrm>
          <a:noFill/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52" name="テキスト プレースホルダー 18"/>
          <p:cNvSpPr>
            <a:spLocks noGrp="1"/>
          </p:cNvSpPr>
          <p:nvPr>
            <p:ph type="body" sz="quarter" idx="46" hasCustomPrompt="1"/>
          </p:nvPr>
        </p:nvSpPr>
        <p:spPr>
          <a:xfrm>
            <a:off x="9301041" y="6449278"/>
            <a:ext cx="3867394" cy="529194"/>
          </a:xfrm>
          <a:noFill/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53" name="正方形/長方形 52"/>
          <p:cNvSpPr/>
          <p:nvPr userDrawn="1"/>
        </p:nvSpPr>
        <p:spPr>
          <a:xfrm>
            <a:off x="13476166" y="2497577"/>
            <a:ext cx="3867394" cy="64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正方形/長方形 53"/>
          <p:cNvSpPr/>
          <p:nvPr userDrawn="1"/>
        </p:nvSpPr>
        <p:spPr>
          <a:xfrm>
            <a:off x="13476166" y="3136497"/>
            <a:ext cx="3867394" cy="126994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+mj-lt"/>
            </a:endParaRPr>
          </a:p>
        </p:txBody>
      </p:sp>
      <p:sp>
        <p:nvSpPr>
          <p:cNvPr id="55" name="正方形/長方形 54"/>
          <p:cNvSpPr/>
          <p:nvPr userDrawn="1"/>
        </p:nvSpPr>
        <p:spPr>
          <a:xfrm>
            <a:off x="13476166" y="4376629"/>
            <a:ext cx="3867394" cy="280540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正方形/長方形 55"/>
          <p:cNvSpPr/>
          <p:nvPr userDrawn="1"/>
        </p:nvSpPr>
        <p:spPr>
          <a:xfrm>
            <a:off x="13476166" y="7189222"/>
            <a:ext cx="3867394" cy="24615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テキスト プレースホルダー 18"/>
          <p:cNvSpPr>
            <a:spLocks noGrp="1"/>
          </p:cNvSpPr>
          <p:nvPr>
            <p:ph type="body" sz="quarter" idx="47" hasCustomPrompt="1"/>
          </p:nvPr>
        </p:nvSpPr>
        <p:spPr>
          <a:xfrm>
            <a:off x="13476166" y="3141192"/>
            <a:ext cx="3867394" cy="1230742"/>
          </a:xfrm>
          <a:noFill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4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58" name="テキスト プレースホルダー 18"/>
          <p:cNvSpPr>
            <a:spLocks noGrp="1"/>
          </p:cNvSpPr>
          <p:nvPr>
            <p:ph type="body" sz="quarter" idx="48" hasCustomPrompt="1"/>
          </p:nvPr>
        </p:nvSpPr>
        <p:spPr>
          <a:xfrm>
            <a:off x="13476166" y="2502272"/>
            <a:ext cx="3867394" cy="648000"/>
          </a:xfrm>
          <a:noFill/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Table Header</a:t>
            </a:r>
            <a:endParaRPr kumimoji="1" lang="ja-JP" altLang="en-US" dirty="0"/>
          </a:p>
        </p:txBody>
      </p:sp>
      <p:sp>
        <p:nvSpPr>
          <p:cNvPr id="59" name="テキスト プレースホルダー 18"/>
          <p:cNvSpPr>
            <a:spLocks noGrp="1"/>
          </p:cNvSpPr>
          <p:nvPr>
            <p:ph type="body" sz="quarter" idx="49" hasCustomPrompt="1"/>
          </p:nvPr>
        </p:nvSpPr>
        <p:spPr>
          <a:xfrm>
            <a:off x="13476166" y="4541931"/>
            <a:ext cx="3867394" cy="529194"/>
          </a:xfrm>
          <a:noFill/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60" name="テキスト プレースホルダー 18"/>
          <p:cNvSpPr>
            <a:spLocks noGrp="1"/>
          </p:cNvSpPr>
          <p:nvPr>
            <p:ph type="body" sz="quarter" idx="50" hasCustomPrompt="1"/>
          </p:nvPr>
        </p:nvSpPr>
        <p:spPr>
          <a:xfrm>
            <a:off x="13476166" y="5179278"/>
            <a:ext cx="3867394" cy="529194"/>
          </a:xfrm>
          <a:noFill/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61" name="テキスト プレースホルダー 18"/>
          <p:cNvSpPr>
            <a:spLocks noGrp="1"/>
          </p:cNvSpPr>
          <p:nvPr>
            <p:ph type="body" sz="quarter" idx="51" hasCustomPrompt="1"/>
          </p:nvPr>
        </p:nvSpPr>
        <p:spPr>
          <a:xfrm>
            <a:off x="13476166" y="5816625"/>
            <a:ext cx="3867394" cy="529194"/>
          </a:xfrm>
          <a:noFill/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62" name="テキスト プレースホルダー 18"/>
          <p:cNvSpPr>
            <a:spLocks noGrp="1"/>
          </p:cNvSpPr>
          <p:nvPr>
            <p:ph type="body" sz="quarter" idx="52" hasCustomPrompt="1"/>
          </p:nvPr>
        </p:nvSpPr>
        <p:spPr>
          <a:xfrm>
            <a:off x="13476166" y="6453973"/>
            <a:ext cx="3867394" cy="529194"/>
          </a:xfrm>
          <a:noFill/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35136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75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550"/>
                            </p:stCondLst>
                            <p:childTnLst>
                              <p:par>
                                <p:cTn id="43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75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75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75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75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2550"/>
                            </p:stCondLst>
                            <p:childTnLst>
                              <p:par>
                                <p:cTn id="6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8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3350"/>
                            </p:stCondLst>
                            <p:childTnLst>
                              <p:par>
                                <p:cTn id="81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7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7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7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7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7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7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75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75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75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75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4350"/>
                            </p:stCondLst>
                            <p:childTnLst>
                              <p:par>
                                <p:cTn id="10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8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4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50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5150"/>
                            </p:stCondLst>
                            <p:childTnLst>
                              <p:par>
                                <p:cTn id="119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7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7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3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7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9" dur="7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0" dur="7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3" dur="7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7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5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7" dur="75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8" dur="75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9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1" dur="75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2" dur="75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6150"/>
                            </p:stCondLst>
                            <p:childTnLst>
                              <p:par>
                                <p:cTn id="1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6" dur="500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22" presetClass="entr" presetSubtype="8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9" dur="500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2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5" dur="500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6950"/>
                            </p:stCondLst>
                            <p:childTnLst>
                              <p:par>
                                <p:cTn id="1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animBg="1"/>
      <p:bldP spid="26" grpId="0" animBg="1"/>
      <p:bldP spid="27" grpId="0" animBg="1"/>
      <p:bldP spid="28" grpId="0" animBg="1"/>
      <p:bldP spid="29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animBg="1"/>
      <p:bldP spid="34" grpId="0" animBg="1"/>
      <p:bldP spid="35" grpId="0" animBg="1"/>
      <p:bldP spid="36" grpId="0" animBg="1"/>
      <p:bldP spid="37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3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3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8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9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3" grpId="0" animBg="1"/>
      <p:bldP spid="44" grpId="0" animBg="1"/>
      <p:bldP spid="45" grpId="0" animBg="1"/>
      <p:bldP spid="46" grpId="0" animBg="1"/>
      <p:bldP spid="47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4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4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8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4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4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9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0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1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2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3" grpId="0" animBg="1"/>
      <p:bldP spid="54" grpId="0" animBg="1"/>
      <p:bldP spid="55" grpId="0" animBg="1"/>
      <p:bldP spid="56" grpId="0" animBg="1"/>
      <p:bldP spid="57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5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5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8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5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5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0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1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2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3239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Headings &amp;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テキスト プレースホルダー 12"/>
          <p:cNvSpPr>
            <a:spLocks noGrp="1"/>
          </p:cNvSpPr>
          <p:nvPr>
            <p:ph type="body" sz="quarter" idx="12" hasCustomPrompt="1"/>
          </p:nvPr>
        </p:nvSpPr>
        <p:spPr>
          <a:xfrm>
            <a:off x="1221289" y="4698914"/>
            <a:ext cx="5166812" cy="2908386"/>
          </a:xfrm>
        </p:spPr>
        <p:txBody>
          <a:bodyPr>
            <a:normAutofit/>
          </a:bodyPr>
          <a:lstStyle>
            <a:lvl1pPr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" name="テキスト プレースホルダー 12"/>
          <p:cNvSpPr>
            <a:spLocks noGrp="1"/>
          </p:cNvSpPr>
          <p:nvPr>
            <p:ph type="body" sz="quarter" idx="13" hasCustomPrompt="1"/>
          </p:nvPr>
        </p:nvSpPr>
        <p:spPr>
          <a:xfrm>
            <a:off x="1221289" y="3578967"/>
            <a:ext cx="5166812" cy="747032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36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7" name="正方形/長方形 6"/>
          <p:cNvSpPr/>
          <p:nvPr userDrawn="1"/>
        </p:nvSpPr>
        <p:spPr>
          <a:xfrm>
            <a:off x="1332240" y="4416703"/>
            <a:ext cx="1611212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プレースホルダー 12"/>
          <p:cNvSpPr>
            <a:spLocks noGrp="1"/>
          </p:cNvSpPr>
          <p:nvPr>
            <p:ph type="body" sz="quarter" idx="14" hasCustomPrompt="1"/>
          </p:nvPr>
        </p:nvSpPr>
        <p:spPr>
          <a:xfrm>
            <a:off x="6560594" y="4698914"/>
            <a:ext cx="5166812" cy="2908386"/>
          </a:xfrm>
        </p:spPr>
        <p:txBody>
          <a:bodyPr>
            <a:normAutofit/>
          </a:bodyPr>
          <a:lstStyle>
            <a:lvl1pPr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9" name="テキスト プレースホルダー 12"/>
          <p:cNvSpPr>
            <a:spLocks noGrp="1"/>
          </p:cNvSpPr>
          <p:nvPr>
            <p:ph type="body" sz="quarter" idx="15" hasCustomPrompt="1"/>
          </p:nvPr>
        </p:nvSpPr>
        <p:spPr>
          <a:xfrm>
            <a:off x="6560594" y="3578967"/>
            <a:ext cx="5166812" cy="747032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36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6671545" y="4416703"/>
            <a:ext cx="1611212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テキスト プレースホルダー 12"/>
          <p:cNvSpPr>
            <a:spLocks noGrp="1"/>
          </p:cNvSpPr>
          <p:nvPr>
            <p:ph type="body" sz="quarter" idx="16" hasCustomPrompt="1"/>
          </p:nvPr>
        </p:nvSpPr>
        <p:spPr>
          <a:xfrm>
            <a:off x="11899899" y="4698914"/>
            <a:ext cx="5166812" cy="2908386"/>
          </a:xfrm>
        </p:spPr>
        <p:txBody>
          <a:bodyPr>
            <a:normAutofit/>
          </a:bodyPr>
          <a:lstStyle>
            <a:lvl1pPr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2" name="テキスト プレースホルダー 12"/>
          <p:cNvSpPr>
            <a:spLocks noGrp="1"/>
          </p:cNvSpPr>
          <p:nvPr>
            <p:ph type="body" sz="quarter" idx="17" hasCustomPrompt="1"/>
          </p:nvPr>
        </p:nvSpPr>
        <p:spPr>
          <a:xfrm>
            <a:off x="11899899" y="3578967"/>
            <a:ext cx="5166812" cy="747032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36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3" name="正方形/長方形 12"/>
          <p:cNvSpPr/>
          <p:nvPr userDrawn="1"/>
        </p:nvSpPr>
        <p:spPr>
          <a:xfrm>
            <a:off x="12010850" y="4416703"/>
            <a:ext cx="1611212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13373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75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250"/>
                            </p:stCondLst>
                            <p:childTnLst>
                              <p:par>
                                <p:cTn id="31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00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 animBg="1"/>
      <p:bldP spid="8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 animBg="1"/>
      <p:bldP spid="11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animBg="1"/>
    </p:bldLst>
  </p:timing>
  <p:extLst>
    <p:ext uri="{DCECCB84-F9BA-43D5-87BE-67443E8EF086}">
      <p15:sldGuideLst xmlns:p15="http://schemas.microsoft.com/office/powerpoint/2012/main">
        <p15:guide id="1" orient="horz" pos="3239" userDrawn="1">
          <p15:clr>
            <a:srgbClr val="FBAE40"/>
          </p15:clr>
        </p15:guide>
        <p15:guide id="2" pos="5760" userDrawn="1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de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フリーフォーム 88"/>
          <p:cNvSpPr/>
          <p:nvPr userDrawn="1"/>
        </p:nvSpPr>
        <p:spPr>
          <a:xfrm flipH="1">
            <a:off x="7090483" y="3840023"/>
            <a:ext cx="1186761" cy="1961880"/>
          </a:xfrm>
          <a:custGeom>
            <a:avLst/>
            <a:gdLst>
              <a:gd name="connsiteX0" fmla="*/ 955911 w 1186761"/>
              <a:gd name="connsiteY0" fmla="*/ 0 h 1961880"/>
              <a:gd name="connsiteX1" fmla="*/ 967744 w 1186761"/>
              <a:gd name="connsiteY1" fmla="*/ 21021 h 1961880"/>
              <a:gd name="connsiteX2" fmla="*/ 1186761 w 1186761"/>
              <a:gd name="connsiteY2" fmla="*/ 944799 h 1961880"/>
              <a:gd name="connsiteX3" fmla="*/ 935168 w 1186761"/>
              <a:gd name="connsiteY3" fmla="*/ 1930146 h 1961880"/>
              <a:gd name="connsiteX4" fmla="*/ 916287 w 1186761"/>
              <a:gd name="connsiteY4" fmla="*/ 1961880 h 1961880"/>
              <a:gd name="connsiteX5" fmla="*/ 0 w 1186761"/>
              <a:gd name="connsiteY5" fmla="*/ 1432861 h 1961880"/>
              <a:gd name="connsiteX6" fmla="*/ 8472 w 1186761"/>
              <a:gd name="connsiteY6" fmla="*/ 1418915 h 1961880"/>
              <a:gd name="connsiteX7" fmla="*/ 128607 w 1186761"/>
              <a:gd name="connsiteY7" fmla="*/ 944466 h 1961880"/>
              <a:gd name="connsiteX8" fmla="*/ 59565 w 1186761"/>
              <a:gd name="connsiteY8" fmla="*/ 579492 h 1961880"/>
              <a:gd name="connsiteX9" fmla="*/ 37489 w 1186761"/>
              <a:gd name="connsiteY9" fmla="*/ 530251 h 1961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86761" h="1961880">
                <a:moveTo>
                  <a:pt x="955911" y="0"/>
                </a:moveTo>
                <a:lnTo>
                  <a:pt x="967744" y="21021"/>
                </a:lnTo>
                <a:cubicBezTo>
                  <a:pt x="1107849" y="298703"/>
                  <a:pt x="1186761" y="612536"/>
                  <a:pt x="1186761" y="944799"/>
                </a:cubicBezTo>
                <a:cubicBezTo>
                  <a:pt x="1186761" y="1301938"/>
                  <a:pt x="1095592" y="1637782"/>
                  <a:pt x="935168" y="1930146"/>
                </a:cubicBezTo>
                <a:lnTo>
                  <a:pt x="916287" y="1961880"/>
                </a:lnTo>
                <a:lnTo>
                  <a:pt x="0" y="1432861"/>
                </a:lnTo>
                <a:lnTo>
                  <a:pt x="8472" y="1418915"/>
                </a:lnTo>
                <a:cubicBezTo>
                  <a:pt x="85088" y="1277879"/>
                  <a:pt x="128607" y="1116255"/>
                  <a:pt x="128607" y="944466"/>
                </a:cubicBezTo>
                <a:cubicBezTo>
                  <a:pt x="128607" y="815625"/>
                  <a:pt x="104127" y="692501"/>
                  <a:pt x="59565" y="579492"/>
                </a:cubicBezTo>
                <a:lnTo>
                  <a:pt x="37489" y="53025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1" name="角丸四角形 50"/>
          <p:cNvSpPr/>
          <p:nvPr userDrawn="1"/>
        </p:nvSpPr>
        <p:spPr>
          <a:xfrm>
            <a:off x="8257714" y="7240469"/>
            <a:ext cx="1772573" cy="288717"/>
          </a:xfrm>
          <a:prstGeom prst="roundRect">
            <a:avLst>
              <a:gd name="adj" fmla="val 50000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grpSp>
        <p:nvGrpSpPr>
          <p:cNvPr id="92" name="グループ化 91"/>
          <p:cNvGrpSpPr/>
          <p:nvPr userDrawn="1"/>
        </p:nvGrpSpPr>
        <p:grpSpPr>
          <a:xfrm>
            <a:off x="8257714" y="7624159"/>
            <a:ext cx="1772573" cy="598272"/>
            <a:chOff x="8257714" y="7948214"/>
            <a:chExt cx="1772573" cy="598272"/>
          </a:xfrm>
        </p:grpSpPr>
        <p:sp>
          <p:nvSpPr>
            <p:cNvPr id="52" name="角丸四角形 51"/>
            <p:cNvSpPr/>
            <p:nvPr userDrawn="1"/>
          </p:nvSpPr>
          <p:spPr>
            <a:xfrm>
              <a:off x="8257714" y="7948214"/>
              <a:ext cx="1772573" cy="288717"/>
            </a:xfrm>
            <a:prstGeom prst="roundRect">
              <a:avLst>
                <a:gd name="adj" fmla="val 50000"/>
              </a:avLst>
            </a:prstGeom>
            <a:solidFill>
              <a:schemeClr val="tx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53" name="円/楕円 7"/>
            <p:cNvSpPr/>
            <p:nvPr userDrawn="1"/>
          </p:nvSpPr>
          <p:spPr>
            <a:xfrm>
              <a:off x="8690097" y="8160953"/>
              <a:ext cx="907807" cy="385533"/>
            </a:xfrm>
            <a:custGeom>
              <a:avLst/>
              <a:gdLst/>
              <a:ahLst/>
              <a:cxnLst/>
              <a:rect l="l" t="t" r="r" b="b"/>
              <a:pathLst>
                <a:path w="758714" h="322215">
                  <a:moveTo>
                    <a:pt x="0" y="0"/>
                  </a:moveTo>
                  <a:lnTo>
                    <a:pt x="758714" y="0"/>
                  </a:lnTo>
                  <a:cubicBezTo>
                    <a:pt x="729497" y="182913"/>
                    <a:pt x="570695" y="322215"/>
                    <a:pt x="379357" y="322215"/>
                  </a:cubicBezTo>
                  <a:cubicBezTo>
                    <a:pt x="188019" y="322215"/>
                    <a:pt x="29217" y="18291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76" name="フリーフォーム 75"/>
          <p:cNvSpPr/>
          <p:nvPr userDrawn="1"/>
        </p:nvSpPr>
        <p:spPr>
          <a:xfrm>
            <a:off x="9163230" y="2737514"/>
            <a:ext cx="1777378" cy="1596296"/>
          </a:xfrm>
          <a:custGeom>
            <a:avLst/>
            <a:gdLst>
              <a:gd name="connsiteX0" fmla="*/ 0 w 1777378"/>
              <a:gd name="connsiteY0" fmla="*/ 0 h 1596296"/>
              <a:gd name="connsiteX1" fmla="*/ 187100 w 1777378"/>
              <a:gd name="connsiteY1" fmla="*/ 9447 h 1596296"/>
              <a:gd name="connsiteX2" fmla="*/ 1720375 w 1777378"/>
              <a:gd name="connsiteY2" fmla="*/ 966454 h 1596296"/>
              <a:gd name="connsiteX3" fmla="*/ 1777378 w 1777378"/>
              <a:gd name="connsiteY3" fmla="*/ 1067720 h 1596296"/>
              <a:gd name="connsiteX4" fmla="*/ 861857 w 1777378"/>
              <a:gd name="connsiteY4" fmla="*/ 1596296 h 1596296"/>
              <a:gd name="connsiteX5" fmla="*/ 822105 w 1777378"/>
              <a:gd name="connsiteY5" fmla="*/ 1525677 h 1596296"/>
              <a:gd name="connsiteX6" fmla="*/ 78909 w 1777378"/>
              <a:gd name="connsiteY6" fmla="*/ 1061805 h 1596296"/>
              <a:gd name="connsiteX7" fmla="*/ 0 w 1777378"/>
              <a:gd name="connsiteY7" fmla="*/ 1057821 h 1596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77378" h="1596296">
                <a:moveTo>
                  <a:pt x="0" y="0"/>
                </a:moveTo>
                <a:lnTo>
                  <a:pt x="187100" y="9447"/>
                </a:lnTo>
                <a:cubicBezTo>
                  <a:pt x="834286" y="75173"/>
                  <a:pt x="1392628" y="441426"/>
                  <a:pt x="1720375" y="966454"/>
                </a:cubicBezTo>
                <a:lnTo>
                  <a:pt x="1777378" y="1067720"/>
                </a:lnTo>
                <a:lnTo>
                  <a:pt x="861857" y="1596296"/>
                </a:lnTo>
                <a:lnTo>
                  <a:pt x="822105" y="1525677"/>
                </a:lnTo>
                <a:cubicBezTo>
                  <a:pt x="663243" y="1271190"/>
                  <a:pt x="392608" y="1093663"/>
                  <a:pt x="78909" y="1061805"/>
                </a:cubicBezTo>
                <a:lnTo>
                  <a:pt x="0" y="105782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5" name="フリーフォーム 84"/>
          <p:cNvSpPr/>
          <p:nvPr userDrawn="1"/>
        </p:nvSpPr>
        <p:spPr>
          <a:xfrm>
            <a:off x="10007427" y="3840690"/>
            <a:ext cx="1186761" cy="1961880"/>
          </a:xfrm>
          <a:custGeom>
            <a:avLst/>
            <a:gdLst>
              <a:gd name="connsiteX0" fmla="*/ 955911 w 1186761"/>
              <a:gd name="connsiteY0" fmla="*/ 0 h 1961880"/>
              <a:gd name="connsiteX1" fmla="*/ 967744 w 1186761"/>
              <a:gd name="connsiteY1" fmla="*/ 21021 h 1961880"/>
              <a:gd name="connsiteX2" fmla="*/ 1186761 w 1186761"/>
              <a:gd name="connsiteY2" fmla="*/ 944799 h 1961880"/>
              <a:gd name="connsiteX3" fmla="*/ 935168 w 1186761"/>
              <a:gd name="connsiteY3" fmla="*/ 1930146 h 1961880"/>
              <a:gd name="connsiteX4" fmla="*/ 916287 w 1186761"/>
              <a:gd name="connsiteY4" fmla="*/ 1961880 h 1961880"/>
              <a:gd name="connsiteX5" fmla="*/ 0 w 1186761"/>
              <a:gd name="connsiteY5" fmla="*/ 1432861 h 1961880"/>
              <a:gd name="connsiteX6" fmla="*/ 8472 w 1186761"/>
              <a:gd name="connsiteY6" fmla="*/ 1418915 h 1961880"/>
              <a:gd name="connsiteX7" fmla="*/ 128607 w 1186761"/>
              <a:gd name="connsiteY7" fmla="*/ 944466 h 1961880"/>
              <a:gd name="connsiteX8" fmla="*/ 59565 w 1186761"/>
              <a:gd name="connsiteY8" fmla="*/ 579492 h 1961880"/>
              <a:gd name="connsiteX9" fmla="*/ 37489 w 1186761"/>
              <a:gd name="connsiteY9" fmla="*/ 530251 h 1961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86761" h="1961880">
                <a:moveTo>
                  <a:pt x="955911" y="0"/>
                </a:moveTo>
                <a:lnTo>
                  <a:pt x="967744" y="21021"/>
                </a:lnTo>
                <a:cubicBezTo>
                  <a:pt x="1107849" y="298703"/>
                  <a:pt x="1186761" y="612536"/>
                  <a:pt x="1186761" y="944799"/>
                </a:cubicBezTo>
                <a:cubicBezTo>
                  <a:pt x="1186761" y="1301938"/>
                  <a:pt x="1095592" y="1637782"/>
                  <a:pt x="935168" y="1930146"/>
                </a:cubicBezTo>
                <a:lnTo>
                  <a:pt x="916287" y="1961880"/>
                </a:lnTo>
                <a:lnTo>
                  <a:pt x="0" y="1432861"/>
                </a:lnTo>
                <a:lnTo>
                  <a:pt x="8472" y="1418915"/>
                </a:lnTo>
                <a:cubicBezTo>
                  <a:pt x="85088" y="1277879"/>
                  <a:pt x="128607" y="1116255"/>
                  <a:pt x="128607" y="944466"/>
                </a:cubicBezTo>
                <a:cubicBezTo>
                  <a:pt x="128607" y="815625"/>
                  <a:pt x="104127" y="692501"/>
                  <a:pt x="59565" y="579492"/>
                </a:cubicBezTo>
                <a:lnTo>
                  <a:pt x="37489" y="53025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7" name="フリーフォーム 86"/>
          <p:cNvSpPr/>
          <p:nvPr userDrawn="1"/>
        </p:nvSpPr>
        <p:spPr>
          <a:xfrm>
            <a:off x="9170850" y="5318355"/>
            <a:ext cx="1736803" cy="1828474"/>
          </a:xfrm>
          <a:custGeom>
            <a:avLst/>
            <a:gdLst>
              <a:gd name="connsiteX0" fmla="*/ 820151 w 1736803"/>
              <a:gd name="connsiteY0" fmla="*/ 0 h 1828474"/>
              <a:gd name="connsiteX1" fmla="*/ 1736803 w 1736803"/>
              <a:gd name="connsiteY1" fmla="*/ 529229 h 1828474"/>
              <a:gd name="connsiteX2" fmla="*/ 1706134 w 1736803"/>
              <a:gd name="connsiteY2" fmla="*/ 580773 h 1828474"/>
              <a:gd name="connsiteX3" fmla="*/ 863426 w 1736803"/>
              <a:gd name="connsiteY3" fmla="*/ 1323103 h 1828474"/>
              <a:gd name="connsiteX4" fmla="*/ 863426 w 1736803"/>
              <a:gd name="connsiteY4" fmla="*/ 1656254 h 1828474"/>
              <a:gd name="connsiteX5" fmla="*/ 691206 w 1736803"/>
              <a:gd name="connsiteY5" fmla="*/ 1828474 h 1828474"/>
              <a:gd name="connsiteX6" fmla="*/ 0 w 1736803"/>
              <a:gd name="connsiteY6" fmla="*/ 1828474 h 1828474"/>
              <a:gd name="connsiteX7" fmla="*/ 0 w 1736803"/>
              <a:gd name="connsiteY7" fmla="*/ 466443 h 1828474"/>
              <a:gd name="connsiteX8" fmla="*/ 103912 w 1736803"/>
              <a:gd name="connsiteY8" fmla="*/ 459888 h 1828474"/>
              <a:gd name="connsiteX9" fmla="*/ 802510 w 1736803"/>
              <a:gd name="connsiteY9" fmla="*/ 29039 h 182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36803" h="1828474">
                <a:moveTo>
                  <a:pt x="820151" y="0"/>
                </a:moveTo>
                <a:lnTo>
                  <a:pt x="1736803" y="529229"/>
                </a:lnTo>
                <a:lnTo>
                  <a:pt x="1706134" y="580773"/>
                </a:lnTo>
                <a:cubicBezTo>
                  <a:pt x="1500692" y="900188"/>
                  <a:pt x="1208884" y="1158671"/>
                  <a:pt x="863426" y="1323103"/>
                </a:cubicBezTo>
                <a:lnTo>
                  <a:pt x="863426" y="1656254"/>
                </a:lnTo>
                <a:cubicBezTo>
                  <a:pt x="863426" y="1751369"/>
                  <a:pt x="786321" y="1828474"/>
                  <a:pt x="691206" y="1828474"/>
                </a:cubicBezTo>
                <a:lnTo>
                  <a:pt x="0" y="1828474"/>
                </a:lnTo>
                <a:lnTo>
                  <a:pt x="0" y="466443"/>
                </a:lnTo>
                <a:lnTo>
                  <a:pt x="103912" y="459888"/>
                </a:lnTo>
                <a:cubicBezTo>
                  <a:pt x="394509" y="422949"/>
                  <a:pt x="645995" y="260712"/>
                  <a:pt x="802510" y="2903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8" name="フリーフォーム 87"/>
          <p:cNvSpPr/>
          <p:nvPr userDrawn="1"/>
        </p:nvSpPr>
        <p:spPr>
          <a:xfrm flipH="1">
            <a:off x="7344063" y="2736847"/>
            <a:ext cx="1777378" cy="1596296"/>
          </a:xfrm>
          <a:custGeom>
            <a:avLst/>
            <a:gdLst>
              <a:gd name="connsiteX0" fmla="*/ 0 w 1777378"/>
              <a:gd name="connsiteY0" fmla="*/ 0 h 1596296"/>
              <a:gd name="connsiteX1" fmla="*/ 187100 w 1777378"/>
              <a:gd name="connsiteY1" fmla="*/ 9447 h 1596296"/>
              <a:gd name="connsiteX2" fmla="*/ 1720375 w 1777378"/>
              <a:gd name="connsiteY2" fmla="*/ 966454 h 1596296"/>
              <a:gd name="connsiteX3" fmla="*/ 1777378 w 1777378"/>
              <a:gd name="connsiteY3" fmla="*/ 1067720 h 1596296"/>
              <a:gd name="connsiteX4" fmla="*/ 861857 w 1777378"/>
              <a:gd name="connsiteY4" fmla="*/ 1596296 h 1596296"/>
              <a:gd name="connsiteX5" fmla="*/ 822105 w 1777378"/>
              <a:gd name="connsiteY5" fmla="*/ 1525677 h 1596296"/>
              <a:gd name="connsiteX6" fmla="*/ 78909 w 1777378"/>
              <a:gd name="connsiteY6" fmla="*/ 1061805 h 1596296"/>
              <a:gd name="connsiteX7" fmla="*/ 0 w 1777378"/>
              <a:gd name="connsiteY7" fmla="*/ 1057821 h 1596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77378" h="1596296">
                <a:moveTo>
                  <a:pt x="0" y="0"/>
                </a:moveTo>
                <a:lnTo>
                  <a:pt x="187100" y="9447"/>
                </a:lnTo>
                <a:cubicBezTo>
                  <a:pt x="834286" y="75173"/>
                  <a:pt x="1392628" y="441426"/>
                  <a:pt x="1720375" y="966454"/>
                </a:cubicBezTo>
                <a:lnTo>
                  <a:pt x="1777378" y="1067720"/>
                </a:lnTo>
                <a:lnTo>
                  <a:pt x="861857" y="1596296"/>
                </a:lnTo>
                <a:lnTo>
                  <a:pt x="822105" y="1525677"/>
                </a:lnTo>
                <a:cubicBezTo>
                  <a:pt x="663243" y="1271190"/>
                  <a:pt x="392608" y="1093663"/>
                  <a:pt x="78909" y="1061805"/>
                </a:cubicBezTo>
                <a:lnTo>
                  <a:pt x="0" y="105782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0" name="フリーフォーム 89"/>
          <p:cNvSpPr/>
          <p:nvPr userDrawn="1"/>
        </p:nvSpPr>
        <p:spPr>
          <a:xfrm flipH="1">
            <a:off x="7377018" y="5317688"/>
            <a:ext cx="1736803" cy="1828474"/>
          </a:xfrm>
          <a:custGeom>
            <a:avLst/>
            <a:gdLst>
              <a:gd name="connsiteX0" fmla="*/ 820151 w 1736803"/>
              <a:gd name="connsiteY0" fmla="*/ 0 h 1828474"/>
              <a:gd name="connsiteX1" fmla="*/ 1736803 w 1736803"/>
              <a:gd name="connsiteY1" fmla="*/ 529229 h 1828474"/>
              <a:gd name="connsiteX2" fmla="*/ 1706134 w 1736803"/>
              <a:gd name="connsiteY2" fmla="*/ 580773 h 1828474"/>
              <a:gd name="connsiteX3" fmla="*/ 863426 w 1736803"/>
              <a:gd name="connsiteY3" fmla="*/ 1323103 h 1828474"/>
              <a:gd name="connsiteX4" fmla="*/ 863426 w 1736803"/>
              <a:gd name="connsiteY4" fmla="*/ 1656254 h 1828474"/>
              <a:gd name="connsiteX5" fmla="*/ 691206 w 1736803"/>
              <a:gd name="connsiteY5" fmla="*/ 1828474 h 1828474"/>
              <a:gd name="connsiteX6" fmla="*/ 0 w 1736803"/>
              <a:gd name="connsiteY6" fmla="*/ 1828474 h 1828474"/>
              <a:gd name="connsiteX7" fmla="*/ 0 w 1736803"/>
              <a:gd name="connsiteY7" fmla="*/ 466443 h 1828474"/>
              <a:gd name="connsiteX8" fmla="*/ 103912 w 1736803"/>
              <a:gd name="connsiteY8" fmla="*/ 459888 h 1828474"/>
              <a:gd name="connsiteX9" fmla="*/ 802510 w 1736803"/>
              <a:gd name="connsiteY9" fmla="*/ 29039 h 182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36803" h="1828474">
                <a:moveTo>
                  <a:pt x="820151" y="0"/>
                </a:moveTo>
                <a:lnTo>
                  <a:pt x="1736803" y="529229"/>
                </a:lnTo>
                <a:lnTo>
                  <a:pt x="1706134" y="580773"/>
                </a:lnTo>
                <a:cubicBezTo>
                  <a:pt x="1500692" y="900188"/>
                  <a:pt x="1208884" y="1158671"/>
                  <a:pt x="863426" y="1323103"/>
                </a:cubicBezTo>
                <a:lnTo>
                  <a:pt x="863426" y="1656254"/>
                </a:lnTo>
                <a:cubicBezTo>
                  <a:pt x="863426" y="1751369"/>
                  <a:pt x="786321" y="1828474"/>
                  <a:pt x="691206" y="1828474"/>
                </a:cubicBezTo>
                <a:lnTo>
                  <a:pt x="0" y="1828474"/>
                </a:lnTo>
                <a:lnTo>
                  <a:pt x="0" y="466443"/>
                </a:lnTo>
                <a:lnTo>
                  <a:pt x="103912" y="459888"/>
                </a:lnTo>
                <a:cubicBezTo>
                  <a:pt x="394509" y="422949"/>
                  <a:pt x="645995" y="260712"/>
                  <a:pt x="802510" y="29039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3" name="図プレースホルダー 25"/>
          <p:cNvSpPr>
            <a:spLocks noGrp="1"/>
          </p:cNvSpPr>
          <p:nvPr>
            <p:ph type="pic" sz="quarter" idx="14" hasCustomPrompt="1"/>
          </p:nvPr>
        </p:nvSpPr>
        <p:spPr>
          <a:xfrm>
            <a:off x="9606200" y="3206428"/>
            <a:ext cx="490896" cy="490896"/>
          </a:xfrm>
        </p:spPr>
        <p:txBody>
          <a:bodyPr>
            <a:normAutofit/>
          </a:bodyPr>
          <a:lstStyle>
            <a:lvl1pPr>
              <a:defRPr sz="110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94" name="図プレースホルダー 25"/>
          <p:cNvSpPr>
            <a:spLocks noGrp="1"/>
          </p:cNvSpPr>
          <p:nvPr>
            <p:ph type="pic" sz="quarter" idx="15" hasCustomPrompt="1"/>
          </p:nvPr>
        </p:nvSpPr>
        <p:spPr>
          <a:xfrm>
            <a:off x="10355359" y="4571965"/>
            <a:ext cx="490896" cy="490896"/>
          </a:xfrm>
        </p:spPr>
        <p:txBody>
          <a:bodyPr>
            <a:normAutofit/>
          </a:bodyPr>
          <a:lstStyle>
            <a:lvl1pPr>
              <a:defRPr sz="110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95" name="図プレースホルダー 25"/>
          <p:cNvSpPr>
            <a:spLocks noGrp="1"/>
          </p:cNvSpPr>
          <p:nvPr>
            <p:ph type="pic" sz="quarter" idx="16" hasCustomPrompt="1"/>
          </p:nvPr>
        </p:nvSpPr>
        <p:spPr>
          <a:xfrm>
            <a:off x="9606200" y="5809251"/>
            <a:ext cx="490896" cy="490896"/>
          </a:xfrm>
        </p:spPr>
        <p:txBody>
          <a:bodyPr>
            <a:normAutofit/>
          </a:bodyPr>
          <a:lstStyle>
            <a:lvl1pPr>
              <a:defRPr sz="110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96" name="図プレースホルダー 25"/>
          <p:cNvSpPr>
            <a:spLocks noGrp="1"/>
          </p:cNvSpPr>
          <p:nvPr>
            <p:ph type="pic" sz="quarter" idx="17" hasCustomPrompt="1"/>
          </p:nvPr>
        </p:nvSpPr>
        <p:spPr>
          <a:xfrm>
            <a:off x="8127545" y="5809251"/>
            <a:ext cx="490896" cy="490896"/>
          </a:xfrm>
        </p:spPr>
        <p:txBody>
          <a:bodyPr>
            <a:normAutofit/>
          </a:bodyPr>
          <a:lstStyle>
            <a:lvl1pPr>
              <a:defRPr sz="110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97" name="図プレースホルダー 25"/>
          <p:cNvSpPr>
            <a:spLocks noGrp="1"/>
          </p:cNvSpPr>
          <p:nvPr>
            <p:ph type="pic" sz="quarter" idx="18" hasCustomPrompt="1"/>
          </p:nvPr>
        </p:nvSpPr>
        <p:spPr>
          <a:xfrm>
            <a:off x="7438415" y="4566571"/>
            <a:ext cx="490896" cy="490896"/>
          </a:xfrm>
        </p:spPr>
        <p:txBody>
          <a:bodyPr>
            <a:normAutofit/>
          </a:bodyPr>
          <a:lstStyle>
            <a:lvl1pPr>
              <a:defRPr sz="110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98" name="図プレースホルダー 25"/>
          <p:cNvSpPr>
            <a:spLocks noGrp="1"/>
          </p:cNvSpPr>
          <p:nvPr>
            <p:ph type="pic" sz="quarter" idx="19" hasCustomPrompt="1"/>
          </p:nvPr>
        </p:nvSpPr>
        <p:spPr>
          <a:xfrm>
            <a:off x="8127545" y="3206428"/>
            <a:ext cx="490896" cy="490896"/>
          </a:xfrm>
        </p:spPr>
        <p:txBody>
          <a:bodyPr>
            <a:normAutofit/>
          </a:bodyPr>
          <a:lstStyle>
            <a:lvl1pPr>
              <a:defRPr sz="110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99" name="テキスト プレースホルダー 12"/>
          <p:cNvSpPr>
            <a:spLocks noGrp="1"/>
          </p:cNvSpPr>
          <p:nvPr>
            <p:ph type="body" sz="quarter" idx="12" hasCustomPrompt="1"/>
          </p:nvPr>
        </p:nvSpPr>
        <p:spPr>
          <a:xfrm>
            <a:off x="6054938" y="8866801"/>
            <a:ext cx="6178123" cy="535813"/>
          </a:xfrm>
        </p:spPr>
        <p:txBody>
          <a:bodyPr>
            <a:normAutofit/>
          </a:bodyPr>
          <a:lstStyle>
            <a:lvl1pPr algn="ctr">
              <a:spcBef>
                <a:spcPts val="0"/>
              </a:spcBef>
              <a:defRPr sz="18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00" name="テキスト プレースホルダー 12"/>
          <p:cNvSpPr>
            <a:spLocks noGrp="1"/>
          </p:cNvSpPr>
          <p:nvPr>
            <p:ph type="body" sz="quarter" idx="20" hasCustomPrompt="1"/>
          </p:nvPr>
        </p:nvSpPr>
        <p:spPr>
          <a:xfrm>
            <a:off x="6054938" y="8327013"/>
            <a:ext cx="6178123" cy="586840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05" name="テキスト プレースホルダー 12"/>
          <p:cNvSpPr>
            <a:spLocks noGrp="1"/>
          </p:cNvSpPr>
          <p:nvPr>
            <p:ph type="body" sz="quarter" idx="21" hasCustomPrompt="1"/>
          </p:nvPr>
        </p:nvSpPr>
        <p:spPr>
          <a:xfrm>
            <a:off x="11744227" y="6687801"/>
            <a:ext cx="4608971" cy="913630"/>
          </a:xfrm>
        </p:spPr>
        <p:txBody>
          <a:bodyPr>
            <a:normAutofit/>
          </a:bodyPr>
          <a:lstStyle>
            <a:lvl1pPr algn="l">
              <a:spcBef>
                <a:spcPts val="0"/>
              </a:spcBef>
              <a:defRPr sz="18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06" name="テキスト プレースホルダー 12"/>
          <p:cNvSpPr>
            <a:spLocks noGrp="1"/>
          </p:cNvSpPr>
          <p:nvPr>
            <p:ph type="body" sz="quarter" idx="22" hasCustomPrompt="1"/>
          </p:nvPr>
        </p:nvSpPr>
        <p:spPr>
          <a:xfrm>
            <a:off x="11744228" y="6190387"/>
            <a:ext cx="4608971" cy="544466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07" name="テキスト プレースホルダー 12"/>
          <p:cNvSpPr>
            <a:spLocks noGrp="1"/>
          </p:cNvSpPr>
          <p:nvPr>
            <p:ph type="body" sz="quarter" idx="23" hasCustomPrompt="1"/>
          </p:nvPr>
        </p:nvSpPr>
        <p:spPr>
          <a:xfrm>
            <a:off x="11744226" y="4699440"/>
            <a:ext cx="4608971" cy="913630"/>
          </a:xfrm>
        </p:spPr>
        <p:txBody>
          <a:bodyPr>
            <a:normAutofit/>
          </a:bodyPr>
          <a:lstStyle>
            <a:lvl1pPr algn="l">
              <a:spcBef>
                <a:spcPts val="0"/>
              </a:spcBef>
              <a:defRPr sz="18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08" name="テキスト プレースホルダー 12"/>
          <p:cNvSpPr>
            <a:spLocks noGrp="1"/>
          </p:cNvSpPr>
          <p:nvPr>
            <p:ph type="body" sz="quarter" idx="24" hasCustomPrompt="1"/>
          </p:nvPr>
        </p:nvSpPr>
        <p:spPr>
          <a:xfrm>
            <a:off x="11744227" y="4202026"/>
            <a:ext cx="4608971" cy="544466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09" name="テキスト プレースホルダー 12"/>
          <p:cNvSpPr>
            <a:spLocks noGrp="1"/>
          </p:cNvSpPr>
          <p:nvPr>
            <p:ph type="body" sz="quarter" idx="25" hasCustomPrompt="1"/>
          </p:nvPr>
        </p:nvSpPr>
        <p:spPr>
          <a:xfrm>
            <a:off x="11010972" y="2654827"/>
            <a:ext cx="4608971" cy="913630"/>
          </a:xfrm>
        </p:spPr>
        <p:txBody>
          <a:bodyPr>
            <a:normAutofit/>
          </a:bodyPr>
          <a:lstStyle>
            <a:lvl1pPr algn="l">
              <a:spcBef>
                <a:spcPts val="0"/>
              </a:spcBef>
              <a:defRPr sz="18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10" name="テキスト プレースホルダー 12"/>
          <p:cNvSpPr>
            <a:spLocks noGrp="1"/>
          </p:cNvSpPr>
          <p:nvPr>
            <p:ph type="body" sz="quarter" idx="26" hasCustomPrompt="1"/>
          </p:nvPr>
        </p:nvSpPr>
        <p:spPr>
          <a:xfrm>
            <a:off x="11010973" y="2157413"/>
            <a:ext cx="4608971" cy="544466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11" name="テキスト プレースホルダー 12"/>
          <p:cNvSpPr>
            <a:spLocks noGrp="1"/>
          </p:cNvSpPr>
          <p:nvPr>
            <p:ph type="body" sz="quarter" idx="27" hasCustomPrompt="1"/>
          </p:nvPr>
        </p:nvSpPr>
        <p:spPr>
          <a:xfrm>
            <a:off x="2481511" y="2654827"/>
            <a:ext cx="4608971" cy="913630"/>
          </a:xfrm>
        </p:spPr>
        <p:txBody>
          <a:bodyPr>
            <a:normAutofit/>
          </a:bodyPr>
          <a:lstStyle>
            <a:lvl1pPr algn="r">
              <a:spcBef>
                <a:spcPts val="0"/>
              </a:spcBef>
              <a:defRPr sz="18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12" name="テキスト プレースホルダー 12"/>
          <p:cNvSpPr>
            <a:spLocks noGrp="1"/>
          </p:cNvSpPr>
          <p:nvPr>
            <p:ph type="body" sz="quarter" idx="28" hasCustomPrompt="1"/>
          </p:nvPr>
        </p:nvSpPr>
        <p:spPr>
          <a:xfrm>
            <a:off x="2481512" y="2176737"/>
            <a:ext cx="4608971" cy="525141"/>
          </a:xfrm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13" name="テキスト プレースホルダー 12"/>
          <p:cNvSpPr>
            <a:spLocks noGrp="1"/>
          </p:cNvSpPr>
          <p:nvPr>
            <p:ph type="body" sz="quarter" idx="29" hasCustomPrompt="1"/>
          </p:nvPr>
        </p:nvSpPr>
        <p:spPr>
          <a:xfrm>
            <a:off x="1879065" y="4699017"/>
            <a:ext cx="4608971" cy="913630"/>
          </a:xfrm>
        </p:spPr>
        <p:txBody>
          <a:bodyPr>
            <a:normAutofit/>
          </a:bodyPr>
          <a:lstStyle>
            <a:lvl1pPr algn="r">
              <a:spcBef>
                <a:spcPts val="0"/>
              </a:spcBef>
              <a:defRPr sz="18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14" name="テキスト プレースホルダー 12"/>
          <p:cNvSpPr>
            <a:spLocks noGrp="1"/>
          </p:cNvSpPr>
          <p:nvPr>
            <p:ph type="body" sz="quarter" idx="30" hasCustomPrompt="1"/>
          </p:nvPr>
        </p:nvSpPr>
        <p:spPr>
          <a:xfrm>
            <a:off x="1879066" y="4220927"/>
            <a:ext cx="4608971" cy="525141"/>
          </a:xfrm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15" name="テキスト プレースホルダー 12"/>
          <p:cNvSpPr>
            <a:spLocks noGrp="1"/>
          </p:cNvSpPr>
          <p:nvPr>
            <p:ph type="body" sz="quarter" idx="31" hasCustomPrompt="1"/>
          </p:nvPr>
        </p:nvSpPr>
        <p:spPr>
          <a:xfrm>
            <a:off x="1959396" y="6687909"/>
            <a:ext cx="4608971" cy="913630"/>
          </a:xfrm>
        </p:spPr>
        <p:txBody>
          <a:bodyPr>
            <a:normAutofit/>
          </a:bodyPr>
          <a:lstStyle>
            <a:lvl1pPr algn="r">
              <a:spcBef>
                <a:spcPts val="0"/>
              </a:spcBef>
              <a:defRPr sz="18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16" name="テキスト プレースホルダー 12"/>
          <p:cNvSpPr>
            <a:spLocks noGrp="1"/>
          </p:cNvSpPr>
          <p:nvPr>
            <p:ph type="body" sz="quarter" idx="32" hasCustomPrompt="1"/>
          </p:nvPr>
        </p:nvSpPr>
        <p:spPr>
          <a:xfrm>
            <a:off x="1959397" y="6209819"/>
            <a:ext cx="4608971" cy="525141"/>
          </a:xfrm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cxnSp>
        <p:nvCxnSpPr>
          <p:cNvPr id="118" name="直線コネクタ 117"/>
          <p:cNvCxnSpPr>
            <a:stCxn id="93" idx="0"/>
            <a:endCxn id="110" idx="1"/>
          </p:cNvCxnSpPr>
          <p:nvPr userDrawn="1"/>
        </p:nvCxnSpPr>
        <p:spPr>
          <a:xfrm rot="5400000" flipH="1" flipV="1">
            <a:off x="10042919" y="2238375"/>
            <a:ext cx="776782" cy="1159325"/>
          </a:xfrm>
          <a:prstGeom prst="bentConnector2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直線コネクタ 122"/>
          <p:cNvCxnSpPr>
            <a:stCxn id="94" idx="3"/>
            <a:endCxn id="108" idx="1"/>
          </p:cNvCxnSpPr>
          <p:nvPr userDrawn="1"/>
        </p:nvCxnSpPr>
        <p:spPr>
          <a:xfrm flipV="1">
            <a:off x="10846255" y="4474259"/>
            <a:ext cx="897972" cy="343154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直線コネクタ 125"/>
          <p:cNvCxnSpPr>
            <a:stCxn id="95" idx="3"/>
            <a:endCxn id="106" idx="1"/>
          </p:cNvCxnSpPr>
          <p:nvPr userDrawn="1"/>
        </p:nvCxnSpPr>
        <p:spPr>
          <a:xfrm>
            <a:off x="10097096" y="6054699"/>
            <a:ext cx="1647132" cy="407921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直線コネクタ 128"/>
          <p:cNvCxnSpPr>
            <a:stCxn id="116" idx="3"/>
            <a:endCxn id="96" idx="1"/>
          </p:cNvCxnSpPr>
          <p:nvPr userDrawn="1"/>
        </p:nvCxnSpPr>
        <p:spPr>
          <a:xfrm flipV="1">
            <a:off x="6568368" y="6054699"/>
            <a:ext cx="1559177" cy="417691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直線コネクタ 131"/>
          <p:cNvCxnSpPr>
            <a:stCxn id="114" idx="3"/>
            <a:endCxn id="97" idx="1"/>
          </p:cNvCxnSpPr>
          <p:nvPr userDrawn="1"/>
        </p:nvCxnSpPr>
        <p:spPr>
          <a:xfrm>
            <a:off x="6488037" y="4483498"/>
            <a:ext cx="950378" cy="328521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直線コネクタ 134"/>
          <p:cNvCxnSpPr>
            <a:stCxn id="112" idx="3"/>
            <a:endCxn id="98" idx="0"/>
          </p:cNvCxnSpPr>
          <p:nvPr userDrawn="1"/>
        </p:nvCxnSpPr>
        <p:spPr>
          <a:xfrm>
            <a:off x="7090483" y="2439308"/>
            <a:ext cx="1282510" cy="767120"/>
          </a:xfrm>
          <a:prstGeom prst="bentConnector2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3731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9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9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75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75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75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75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75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75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75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75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75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75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75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75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75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75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75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75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75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75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75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75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75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75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75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75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75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75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75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75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75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75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75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75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75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75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75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75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75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75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75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75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75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75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75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75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75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75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75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75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75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75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0" dur="75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3" dur="75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75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75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6" dur="75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9" dur="75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75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75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2" dur="75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750"/>
                            </p:stCondLst>
                            <p:childTnLst>
                              <p:par>
                                <p:cTn id="13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1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7" dur="500" fill="hold"/>
                                        <p:tgtEl>
                                          <p:spTgt spid="1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1250"/>
                            </p:stCondLst>
                            <p:childTnLst>
                              <p:par>
                                <p:cTn id="1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1" dur="500"/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1750"/>
                            </p:stCondLst>
                            <p:childTnLst>
                              <p:par>
                                <p:cTn id="14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5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2250"/>
                            </p:stCondLst>
                            <p:childTnLst>
                              <p:par>
                                <p:cTn id="147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9" dur="500" fill="hold"/>
                                        <p:tgtEl>
                                          <p:spTgt spid="1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0" dur="500" fill="hold"/>
                                        <p:tgtEl>
                                          <p:spTgt spid="1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2750"/>
                            </p:stCondLst>
                            <p:childTnLst>
                              <p:par>
                                <p:cTn id="15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4" dur="500"/>
                                        <p:tgtEl>
                                          <p:spTgt spid="1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3250"/>
                            </p:stCondLst>
                            <p:childTnLst>
                              <p:par>
                                <p:cTn id="15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8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>
                            <p:stCondLst>
                              <p:cond delay="3750"/>
                            </p:stCondLst>
                            <p:childTnLst>
                              <p:par>
                                <p:cTn id="160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2" dur="500" fill="hold"/>
                                        <p:tgtEl>
                                          <p:spTgt spid="1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3" dur="500" fill="hold"/>
                                        <p:tgtEl>
                                          <p:spTgt spid="1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4250"/>
                            </p:stCondLst>
                            <p:childTnLst>
                              <p:par>
                                <p:cTn id="16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7" dur="500"/>
                                        <p:tgtEl>
                                          <p:spTgt spid="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4750"/>
                            </p:stCondLst>
                            <p:childTnLst>
                              <p:par>
                                <p:cTn id="16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1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5250"/>
                            </p:stCondLst>
                            <p:childTnLst>
                              <p:par>
                                <p:cTn id="173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5" dur="500" fill="hold"/>
                                        <p:tgtEl>
                                          <p:spTgt spid="1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6" dur="500" fill="hold"/>
                                        <p:tgtEl>
                                          <p:spTgt spid="1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7" fill="hold">
                            <p:stCondLst>
                              <p:cond delay="5750"/>
                            </p:stCondLst>
                            <p:childTnLst>
                              <p:par>
                                <p:cTn id="17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0" dur="500"/>
                                        <p:tgtEl>
                                          <p:spTgt spid="1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1" fill="hold">
                            <p:stCondLst>
                              <p:cond delay="6250"/>
                            </p:stCondLst>
                            <p:childTnLst>
                              <p:par>
                                <p:cTn id="18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4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5" fill="hold">
                            <p:stCondLst>
                              <p:cond delay="6750"/>
                            </p:stCondLst>
                            <p:childTnLst>
                              <p:par>
                                <p:cTn id="186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8" dur="500" fill="hold"/>
                                        <p:tgtEl>
                                          <p:spTgt spid="1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9" dur="500" fill="hold"/>
                                        <p:tgtEl>
                                          <p:spTgt spid="1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0" fill="hold">
                            <p:stCondLst>
                              <p:cond delay="7250"/>
                            </p:stCondLst>
                            <p:childTnLst>
                              <p:par>
                                <p:cTn id="19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3" dur="500"/>
                                        <p:tgtEl>
                                          <p:spTgt spid="1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4" fill="hold">
                            <p:stCondLst>
                              <p:cond delay="7750"/>
                            </p:stCondLst>
                            <p:childTnLst>
                              <p:par>
                                <p:cTn id="19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7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8" fill="hold">
                            <p:stCondLst>
                              <p:cond delay="8250"/>
                            </p:stCondLst>
                            <p:childTnLst>
                              <p:par>
                                <p:cTn id="199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1" dur="500" fill="hold"/>
                                        <p:tgtEl>
                                          <p:spTgt spid="1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2" dur="500" fill="hold"/>
                                        <p:tgtEl>
                                          <p:spTgt spid="1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3" fill="hold">
                            <p:stCondLst>
                              <p:cond delay="8750"/>
                            </p:stCondLst>
                            <p:childTnLst>
                              <p:par>
                                <p:cTn id="20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6" dur="500"/>
                                        <p:tgtEl>
                                          <p:spTgt spid="1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7" fill="hold">
                            <p:stCondLst>
                              <p:cond delay="9250"/>
                            </p:stCondLst>
                            <p:childTnLst>
                              <p:par>
                                <p:cTn id="20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0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1" fill="hold">
                            <p:stCondLst>
                              <p:cond delay="9750"/>
                            </p:stCondLst>
                            <p:childTnLst>
                              <p:par>
                                <p:cTn id="212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4" dur="500" fill="hold"/>
                                        <p:tgtEl>
                                          <p:spTgt spid="1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5" dur="500" fill="hold"/>
                                        <p:tgtEl>
                                          <p:spTgt spid="1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6" fill="hold">
                            <p:stCondLst>
                              <p:cond delay="10250"/>
                            </p:stCondLst>
                            <p:childTnLst>
                              <p:par>
                                <p:cTn id="21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9" dur="500"/>
                                        <p:tgtEl>
                                          <p:spTgt spid="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" grpId="0" animBg="1"/>
      <p:bldP spid="89" grpId="1" animBg="1"/>
      <p:bldP spid="51" grpId="0" animBg="1"/>
      <p:bldP spid="76" grpId="0" animBg="1"/>
      <p:bldP spid="76" grpId="1" animBg="1"/>
      <p:bldP spid="85" grpId="0" animBg="1"/>
      <p:bldP spid="85" grpId="1" animBg="1"/>
      <p:bldP spid="87" grpId="0" animBg="1"/>
      <p:bldP spid="87" grpId="1" animBg="1"/>
      <p:bldP spid="88" grpId="0" animBg="1"/>
      <p:bldP spid="88" grpId="1" animBg="1"/>
      <p:bldP spid="90" grpId="0" animBg="1"/>
      <p:bldP spid="90" grpId="1" animBg="1"/>
      <p:bldP spid="93" grpId="0"/>
      <p:bldP spid="93" grpId="1"/>
      <p:bldP spid="94" grpId="0"/>
      <p:bldP spid="94" grpId="1"/>
      <p:bldP spid="95" grpId="0"/>
      <p:bldP spid="95" grpId="1"/>
      <p:bldP spid="96" grpId="0"/>
      <p:bldP spid="96" grpId="1"/>
      <p:bldP spid="97" grpId="0"/>
      <p:bldP spid="97" grpId="1"/>
      <p:bldP spid="98" grpId="0"/>
      <p:bldP spid="98" grpId="1"/>
      <p:bldP spid="99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9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0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0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6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7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0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8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9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0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0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1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1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2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3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1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4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5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1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6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3240" userDrawn="1">
          <p15:clr>
            <a:srgbClr val="FBAE40"/>
          </p15:clr>
        </p15:guide>
        <p15:guide id="2" pos="5760" userDrawn="1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inite Lo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アーチ 47"/>
          <p:cNvSpPr/>
          <p:nvPr userDrawn="1"/>
        </p:nvSpPr>
        <p:spPr>
          <a:xfrm>
            <a:off x="8513310" y="2959781"/>
            <a:ext cx="3976914" cy="3976914"/>
          </a:xfrm>
          <a:prstGeom prst="blockArc">
            <a:avLst>
              <a:gd name="adj1" fmla="val 10800000"/>
              <a:gd name="adj2" fmla="val 0"/>
              <a:gd name="adj3" fmla="val 3047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6" name="アーチ 45"/>
          <p:cNvSpPr/>
          <p:nvPr userDrawn="1"/>
        </p:nvSpPr>
        <p:spPr>
          <a:xfrm>
            <a:off x="5752874" y="2959781"/>
            <a:ext cx="3976914" cy="3976914"/>
          </a:xfrm>
          <a:prstGeom prst="blockArc">
            <a:avLst>
              <a:gd name="adj1" fmla="val 10800000"/>
              <a:gd name="adj2" fmla="val 0"/>
              <a:gd name="adj3" fmla="val 30474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47" name="アーチ 46"/>
          <p:cNvSpPr/>
          <p:nvPr userDrawn="1"/>
        </p:nvSpPr>
        <p:spPr>
          <a:xfrm rot="10800000">
            <a:off x="5752874" y="2959781"/>
            <a:ext cx="3976914" cy="3976914"/>
          </a:xfrm>
          <a:prstGeom prst="blockArc">
            <a:avLst>
              <a:gd name="adj1" fmla="val 10800000"/>
              <a:gd name="adj2" fmla="val 0"/>
              <a:gd name="adj3" fmla="val 30474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49" name="アーチ 48"/>
          <p:cNvSpPr/>
          <p:nvPr userDrawn="1"/>
        </p:nvSpPr>
        <p:spPr>
          <a:xfrm rot="10800000">
            <a:off x="8513310" y="2959781"/>
            <a:ext cx="3976914" cy="3976914"/>
          </a:xfrm>
          <a:prstGeom prst="blockArc">
            <a:avLst>
              <a:gd name="adj1" fmla="val 10800000"/>
              <a:gd name="adj2" fmla="val 0"/>
              <a:gd name="adj3" fmla="val 30474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3" name="テキスト プレースホルダー 12"/>
          <p:cNvSpPr>
            <a:spLocks noGrp="1"/>
          </p:cNvSpPr>
          <p:nvPr>
            <p:ph type="body" sz="quarter" idx="28" hasCustomPrompt="1"/>
          </p:nvPr>
        </p:nvSpPr>
        <p:spPr>
          <a:xfrm>
            <a:off x="6501035" y="3443562"/>
            <a:ext cx="2439765" cy="525141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4" name="テキスト プレースホルダー 12"/>
          <p:cNvSpPr>
            <a:spLocks noGrp="1"/>
          </p:cNvSpPr>
          <p:nvPr>
            <p:ph type="body" sz="quarter" idx="27" hasCustomPrompt="1"/>
          </p:nvPr>
        </p:nvSpPr>
        <p:spPr>
          <a:xfrm>
            <a:off x="1045924" y="2959781"/>
            <a:ext cx="4608971" cy="1922552"/>
          </a:xfrm>
        </p:spPr>
        <p:txBody>
          <a:bodyPr anchor="ctr">
            <a:normAutofit/>
          </a:bodyPr>
          <a:lstStyle>
            <a:lvl1pPr algn="r">
              <a:spcBef>
                <a:spcPts val="0"/>
              </a:spcBef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5" name="テキスト プレースホルダー 12"/>
          <p:cNvSpPr>
            <a:spLocks noGrp="1"/>
          </p:cNvSpPr>
          <p:nvPr>
            <p:ph type="body" sz="quarter" idx="29" hasCustomPrompt="1"/>
          </p:nvPr>
        </p:nvSpPr>
        <p:spPr>
          <a:xfrm>
            <a:off x="1045923" y="5014143"/>
            <a:ext cx="4608971" cy="1922552"/>
          </a:xfrm>
        </p:spPr>
        <p:txBody>
          <a:bodyPr anchor="ctr">
            <a:normAutofit/>
          </a:bodyPr>
          <a:lstStyle>
            <a:lvl1pPr algn="r">
              <a:spcBef>
                <a:spcPts val="0"/>
              </a:spcBef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6" name="テキスト プレースホルダー 12"/>
          <p:cNvSpPr>
            <a:spLocks noGrp="1"/>
          </p:cNvSpPr>
          <p:nvPr>
            <p:ph type="body" sz="quarter" idx="30" hasCustomPrompt="1"/>
          </p:nvPr>
        </p:nvSpPr>
        <p:spPr>
          <a:xfrm>
            <a:off x="12628325" y="2956517"/>
            <a:ext cx="4608971" cy="1922552"/>
          </a:xfrm>
        </p:spPr>
        <p:txBody>
          <a:bodyPr anchor="ctr">
            <a:normAutofit/>
          </a:bodyPr>
          <a:lstStyle>
            <a:lvl1pPr algn="l">
              <a:spcBef>
                <a:spcPts val="0"/>
              </a:spcBef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7" name="テキスト プレースホルダー 12"/>
          <p:cNvSpPr>
            <a:spLocks noGrp="1"/>
          </p:cNvSpPr>
          <p:nvPr>
            <p:ph type="body" sz="quarter" idx="31" hasCustomPrompt="1"/>
          </p:nvPr>
        </p:nvSpPr>
        <p:spPr>
          <a:xfrm>
            <a:off x="12628325" y="5014143"/>
            <a:ext cx="4608971" cy="1922552"/>
          </a:xfrm>
        </p:spPr>
        <p:txBody>
          <a:bodyPr anchor="ctr">
            <a:normAutofit/>
          </a:bodyPr>
          <a:lstStyle>
            <a:lvl1pPr algn="l">
              <a:spcBef>
                <a:spcPts val="0"/>
              </a:spcBef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8" name="テキスト プレースホルダー 12"/>
          <p:cNvSpPr>
            <a:spLocks noGrp="1"/>
          </p:cNvSpPr>
          <p:nvPr>
            <p:ph type="body" sz="quarter" idx="32" hasCustomPrompt="1"/>
          </p:nvPr>
        </p:nvSpPr>
        <p:spPr>
          <a:xfrm>
            <a:off x="9297517" y="5769003"/>
            <a:ext cx="2439765" cy="525141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0" name="テキスト プレースホルダー 12"/>
          <p:cNvSpPr>
            <a:spLocks noGrp="1"/>
          </p:cNvSpPr>
          <p:nvPr>
            <p:ph type="body" sz="quarter" idx="33" hasCustomPrompt="1"/>
          </p:nvPr>
        </p:nvSpPr>
        <p:spPr>
          <a:xfrm>
            <a:off x="9297516" y="3443561"/>
            <a:ext cx="2439765" cy="525141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1" name="テキスト プレースホルダー 12"/>
          <p:cNvSpPr>
            <a:spLocks noGrp="1"/>
          </p:cNvSpPr>
          <p:nvPr>
            <p:ph type="body" sz="quarter" idx="34" hasCustomPrompt="1"/>
          </p:nvPr>
        </p:nvSpPr>
        <p:spPr>
          <a:xfrm>
            <a:off x="6501035" y="5780273"/>
            <a:ext cx="2439765" cy="525141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2" name="テキスト プレースホルダー 12"/>
          <p:cNvSpPr>
            <a:spLocks noGrp="1"/>
          </p:cNvSpPr>
          <p:nvPr>
            <p:ph type="body" sz="quarter" idx="12" hasCustomPrompt="1"/>
          </p:nvPr>
        </p:nvSpPr>
        <p:spPr>
          <a:xfrm>
            <a:off x="3195988" y="7732296"/>
            <a:ext cx="11896024" cy="1522894"/>
          </a:xfrm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635705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9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7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7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7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7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7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7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7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7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7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000"/>
                            </p:stCondLst>
                            <p:childTnLst>
                              <p:par>
                                <p:cTn id="66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500"/>
                            </p:stCondLst>
                            <p:childTnLst>
                              <p:par>
                                <p:cTn id="7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3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2000"/>
                            </p:stCondLst>
                            <p:childTnLst>
                              <p:par>
                                <p:cTn id="7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2500"/>
                            </p:stCondLst>
                            <p:childTnLst>
                              <p:par>
                                <p:cTn id="8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3000"/>
                            </p:stCondLst>
                            <p:childTnLst>
                              <p:par>
                                <p:cTn id="84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3500"/>
                            </p:stCondLst>
                            <p:childTnLst>
                              <p:par>
                                <p:cTn id="8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4000"/>
                            </p:stCondLst>
                            <p:childTnLst>
                              <p:par>
                                <p:cTn id="93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4500"/>
                            </p:stCondLst>
                            <p:childTnLst>
                              <p:par>
                                <p:cTn id="9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0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5000"/>
                            </p:stCondLst>
                            <p:childTnLst>
                              <p:par>
                                <p:cTn id="102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48" grpId="1" animBg="1"/>
      <p:bldP spid="48" grpId="2" animBg="1"/>
      <p:bldP spid="46" grpId="0" animBg="1"/>
      <p:bldP spid="46" grpId="1" animBg="1"/>
      <p:bldP spid="46" grpId="2" animBg="1"/>
      <p:bldP spid="47" grpId="0" animBg="1"/>
      <p:bldP spid="47" grpId="1" animBg="1"/>
      <p:bldP spid="47" grpId="2" animBg="1"/>
      <p:bldP spid="49" grpId="0" animBg="1"/>
      <p:bldP spid="49" grpId="1" animBg="1"/>
      <p:bldP spid="49" grpId="2" animBg="1"/>
      <p:bldP spid="13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>
        <p:tmplLst>
          <p:tmpl>
            <p:tnLst>
              <p:par>
                <p:cTn presetID="22" presetClass="entr" presetSubtype="8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3239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us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楕円 34"/>
          <p:cNvSpPr/>
          <p:nvPr userDrawn="1"/>
        </p:nvSpPr>
        <p:spPr>
          <a:xfrm>
            <a:off x="10223622" y="3099867"/>
            <a:ext cx="992116" cy="1008457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楕円 32"/>
          <p:cNvSpPr/>
          <p:nvPr userDrawn="1"/>
        </p:nvSpPr>
        <p:spPr>
          <a:xfrm>
            <a:off x="13866888" y="6213624"/>
            <a:ext cx="961809" cy="96180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楕円 23"/>
          <p:cNvSpPr/>
          <p:nvPr userDrawn="1"/>
        </p:nvSpPr>
        <p:spPr>
          <a:xfrm>
            <a:off x="636409" y="6250538"/>
            <a:ext cx="1533779" cy="153377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1" name="楕円 30"/>
          <p:cNvSpPr/>
          <p:nvPr userDrawn="1"/>
        </p:nvSpPr>
        <p:spPr>
          <a:xfrm>
            <a:off x="7896962" y="7735218"/>
            <a:ext cx="614369" cy="624488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楕円 29"/>
          <p:cNvSpPr/>
          <p:nvPr userDrawn="1"/>
        </p:nvSpPr>
        <p:spPr>
          <a:xfrm>
            <a:off x="3965059" y="7738314"/>
            <a:ext cx="591738" cy="591738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楕円 4"/>
          <p:cNvSpPr/>
          <p:nvPr userDrawn="1"/>
        </p:nvSpPr>
        <p:spPr>
          <a:xfrm>
            <a:off x="493213" y="2547535"/>
            <a:ext cx="4973638" cy="4973638"/>
          </a:xfrm>
          <a:prstGeom prst="ellipse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9" name="楕円 18"/>
          <p:cNvSpPr/>
          <p:nvPr userDrawn="1"/>
        </p:nvSpPr>
        <p:spPr>
          <a:xfrm>
            <a:off x="4617888" y="4921333"/>
            <a:ext cx="3785949" cy="3785949"/>
          </a:xfrm>
          <a:prstGeom prst="ellipse">
            <a:avLst/>
          </a:prstGeom>
          <a:solidFill>
            <a:schemeClr val="accent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楕円 22"/>
          <p:cNvSpPr/>
          <p:nvPr userDrawn="1"/>
        </p:nvSpPr>
        <p:spPr>
          <a:xfrm>
            <a:off x="7360120" y="3308567"/>
            <a:ext cx="3090795" cy="3090795"/>
          </a:xfrm>
          <a:prstGeom prst="ellipse">
            <a:avLst/>
          </a:prstGeom>
          <a:solidFill>
            <a:schemeClr val="accent3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楕円 24"/>
          <p:cNvSpPr/>
          <p:nvPr userDrawn="1"/>
        </p:nvSpPr>
        <p:spPr>
          <a:xfrm>
            <a:off x="9437184" y="5014698"/>
            <a:ext cx="3557109" cy="3557109"/>
          </a:xfrm>
          <a:prstGeom prst="ellipse">
            <a:avLst/>
          </a:prstGeom>
          <a:solidFill>
            <a:schemeClr val="accent4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楕円 25"/>
          <p:cNvSpPr/>
          <p:nvPr userDrawn="1"/>
        </p:nvSpPr>
        <p:spPr>
          <a:xfrm>
            <a:off x="12055396" y="2629765"/>
            <a:ext cx="3944488" cy="3944488"/>
          </a:xfrm>
          <a:prstGeom prst="ellipse">
            <a:avLst/>
          </a:prstGeom>
          <a:solidFill>
            <a:schemeClr val="accent5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楕円 26"/>
          <p:cNvSpPr/>
          <p:nvPr userDrawn="1"/>
        </p:nvSpPr>
        <p:spPr>
          <a:xfrm>
            <a:off x="14947018" y="5399098"/>
            <a:ext cx="2788308" cy="2788308"/>
          </a:xfrm>
          <a:prstGeom prst="ellipse">
            <a:avLst/>
          </a:prstGeom>
          <a:solidFill>
            <a:schemeClr val="accent6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楕円 27"/>
          <p:cNvSpPr/>
          <p:nvPr userDrawn="1"/>
        </p:nvSpPr>
        <p:spPr>
          <a:xfrm>
            <a:off x="5534416" y="3223041"/>
            <a:ext cx="1029225" cy="102922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楕円 28"/>
          <p:cNvSpPr/>
          <p:nvPr userDrawn="1"/>
        </p:nvSpPr>
        <p:spPr>
          <a:xfrm>
            <a:off x="493213" y="2370479"/>
            <a:ext cx="855529" cy="85552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楕円 31"/>
          <p:cNvSpPr/>
          <p:nvPr userDrawn="1"/>
        </p:nvSpPr>
        <p:spPr>
          <a:xfrm>
            <a:off x="13027675" y="7247023"/>
            <a:ext cx="742541" cy="742541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楕円 33"/>
          <p:cNvSpPr/>
          <p:nvPr userDrawn="1"/>
        </p:nvSpPr>
        <p:spPr>
          <a:xfrm>
            <a:off x="16966759" y="4532006"/>
            <a:ext cx="884808" cy="884808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テキスト プレースホルダー 12"/>
          <p:cNvSpPr>
            <a:spLocks noGrp="1"/>
          </p:cNvSpPr>
          <p:nvPr>
            <p:ph type="body" sz="quarter" idx="28" hasCustomPrompt="1"/>
          </p:nvPr>
        </p:nvSpPr>
        <p:spPr>
          <a:xfrm>
            <a:off x="675547" y="3719292"/>
            <a:ext cx="4608971" cy="525141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37" name="テキスト プレースホルダー 12"/>
          <p:cNvSpPr>
            <a:spLocks noGrp="1"/>
          </p:cNvSpPr>
          <p:nvPr>
            <p:ph type="body" sz="quarter" idx="29" hasCustomPrompt="1"/>
          </p:nvPr>
        </p:nvSpPr>
        <p:spPr>
          <a:xfrm>
            <a:off x="12108616" y="3583183"/>
            <a:ext cx="3838048" cy="525141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38" name="テキスト プレースホルダー 12"/>
          <p:cNvSpPr>
            <a:spLocks noGrp="1"/>
          </p:cNvSpPr>
          <p:nvPr>
            <p:ph type="body" sz="quarter" idx="30" hasCustomPrompt="1"/>
          </p:nvPr>
        </p:nvSpPr>
        <p:spPr>
          <a:xfrm>
            <a:off x="9632132" y="5404718"/>
            <a:ext cx="3167212" cy="1221682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39" name="テキスト プレースホルダー 12"/>
          <p:cNvSpPr>
            <a:spLocks noGrp="1"/>
          </p:cNvSpPr>
          <p:nvPr>
            <p:ph type="body" sz="quarter" idx="31" hasCustomPrompt="1"/>
          </p:nvPr>
        </p:nvSpPr>
        <p:spPr>
          <a:xfrm>
            <a:off x="4908081" y="5382994"/>
            <a:ext cx="3167212" cy="1221682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40" name="テキスト プレースホルダー 12"/>
          <p:cNvSpPr>
            <a:spLocks noGrp="1"/>
          </p:cNvSpPr>
          <p:nvPr>
            <p:ph type="body" sz="quarter" idx="16" hasCustomPrompt="1"/>
          </p:nvPr>
        </p:nvSpPr>
        <p:spPr>
          <a:xfrm>
            <a:off x="971550" y="4397766"/>
            <a:ext cx="3936531" cy="1937350"/>
          </a:xfrm>
        </p:spPr>
        <p:txBody>
          <a:bodyPr>
            <a:normAutofit/>
          </a:bodyPr>
          <a:lstStyle>
            <a:lvl1pPr algn="ctr">
              <a:spcBef>
                <a:spcPts val="0"/>
              </a:spcBef>
              <a:defRPr sz="2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1" name="テキスト プレースホルダー 12"/>
          <p:cNvSpPr>
            <a:spLocks noGrp="1"/>
          </p:cNvSpPr>
          <p:nvPr>
            <p:ph type="body" sz="quarter" idx="32" hasCustomPrompt="1"/>
          </p:nvPr>
        </p:nvSpPr>
        <p:spPr>
          <a:xfrm>
            <a:off x="4639094" y="6688663"/>
            <a:ext cx="3705186" cy="1317496"/>
          </a:xfrm>
        </p:spPr>
        <p:txBody>
          <a:bodyPr>
            <a:normAutofit/>
          </a:bodyPr>
          <a:lstStyle>
            <a:lvl1pPr algn="ctr">
              <a:spcBef>
                <a:spcPts val="0"/>
              </a:spcBef>
              <a:defRPr sz="2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2" name="テキスト プレースホルダー 12"/>
          <p:cNvSpPr>
            <a:spLocks noGrp="1"/>
          </p:cNvSpPr>
          <p:nvPr>
            <p:ph type="body" sz="quarter" idx="33" hasCustomPrompt="1"/>
          </p:nvPr>
        </p:nvSpPr>
        <p:spPr>
          <a:xfrm>
            <a:off x="9608595" y="6648520"/>
            <a:ext cx="3214286" cy="1317496"/>
          </a:xfrm>
        </p:spPr>
        <p:txBody>
          <a:bodyPr>
            <a:normAutofit/>
          </a:bodyPr>
          <a:lstStyle>
            <a:lvl1pPr algn="ctr">
              <a:spcBef>
                <a:spcPts val="0"/>
              </a:spcBef>
              <a:defRPr sz="2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3" name="テキスト プレースホルダー 12"/>
          <p:cNvSpPr>
            <a:spLocks noGrp="1"/>
          </p:cNvSpPr>
          <p:nvPr>
            <p:ph type="body" sz="quarter" idx="34" hasCustomPrompt="1"/>
          </p:nvPr>
        </p:nvSpPr>
        <p:spPr>
          <a:xfrm>
            <a:off x="12175047" y="4237086"/>
            <a:ext cx="3705186" cy="1317496"/>
          </a:xfrm>
        </p:spPr>
        <p:txBody>
          <a:bodyPr>
            <a:normAutofit/>
          </a:bodyPr>
          <a:lstStyle>
            <a:lvl1pPr algn="ctr">
              <a:spcBef>
                <a:spcPts val="0"/>
              </a:spcBef>
              <a:defRPr sz="2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4" name="テキスト プレースホルダー 12"/>
          <p:cNvSpPr>
            <a:spLocks noGrp="1"/>
          </p:cNvSpPr>
          <p:nvPr>
            <p:ph type="body" sz="quarter" idx="35" hasCustomPrompt="1"/>
          </p:nvPr>
        </p:nvSpPr>
        <p:spPr>
          <a:xfrm>
            <a:off x="7409364" y="4255782"/>
            <a:ext cx="2992308" cy="1161032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baseline="0">
                <a:solidFill>
                  <a:schemeClr val="bg1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50" name="テキスト プレースホルダー 12"/>
          <p:cNvSpPr>
            <a:spLocks noGrp="1"/>
          </p:cNvSpPr>
          <p:nvPr>
            <p:ph type="body" sz="quarter" idx="36" hasCustomPrompt="1"/>
          </p:nvPr>
        </p:nvSpPr>
        <p:spPr>
          <a:xfrm>
            <a:off x="15070315" y="6146235"/>
            <a:ext cx="2534050" cy="1295109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baseline="0">
                <a:solidFill>
                  <a:schemeClr val="bg1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35526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4" presetClass="entr" presetSubtype="1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4" presetClass="entr" presetSubtype="1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4" presetClass="entr" presetSubtype="1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4" presetClass="entr" presetSubtype="1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4" presetClass="entr" presetSubtype="1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4" presetClass="entr" presetSubtype="1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4" presetClass="entr" presetSubtype="1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4" presetClass="entr" presetSubtype="1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4" presetClass="entr" presetSubtype="1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4" presetClass="entr" presetSubtype="1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4" presetClass="entr" presetSubtype="1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4" presetClass="entr" presetSubtype="1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4" presetClass="entr" presetSubtype="10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4" presetClass="entr" presetSubtype="1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4" presetClass="entr" presetSubtype="10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3" grpId="0" animBg="1"/>
      <p:bldP spid="24" grpId="0" animBg="1"/>
      <p:bldP spid="31" grpId="0" animBg="1"/>
      <p:bldP spid="30" grpId="0" animBg="1"/>
      <p:bldP spid="5" grpId="0" animBg="1"/>
      <p:bldP spid="19" grpId="0" animBg="1"/>
      <p:bldP spid="23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2" grpId="0" animBg="1"/>
      <p:bldP spid="34" grpId="0" animBg="1"/>
      <p:bldP spid="36" grpId="0" build="p">
        <p:tmplLst>
          <p:tmpl lvl="1">
            <p:tnLst>
              <p:par>
                <p:cTn presetID="14" presetClass="entr" presetSubtype="1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14" presetClass="entr" presetSubtype="1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 build="p">
        <p:tmplLst>
          <p:tmpl lvl="1">
            <p:tnLst>
              <p:par>
                <p:cTn presetID="14" presetClass="entr" presetSubtype="1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9" grpId="0" build="p">
        <p:tmplLst>
          <p:tmpl lvl="1">
            <p:tnLst>
              <p:par>
                <p:cTn presetID="14" presetClass="entr" presetSubtype="1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 build="p">
        <p:tmplLst>
          <p:tmpl lvl="1">
            <p:tnLst>
              <p:par>
                <p:cTn presetID="14" presetClass="entr" presetSubtype="1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14" presetClass="entr" presetSubtype="1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14" presetClass="entr" presetSubtype="1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14" presetClass="entr" presetSubtype="1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 build="p">
        <p:tmplLst>
          <p:tmpl lvl="1">
            <p:tnLst>
              <p:par>
                <p:cTn presetID="14" presetClass="entr" presetSubtype="1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0" grpId="0" build="p">
        <p:tmplLst>
          <p:tmpl lvl="1">
            <p:tnLst>
              <p:par>
                <p:cTn presetID="14" presetClass="entr" presetSubtype="10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5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3239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story - 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直線コネクタ 6"/>
          <p:cNvCxnSpPr>
            <a:stCxn id="5" idx="7"/>
            <a:endCxn id="8" idx="0"/>
          </p:cNvCxnSpPr>
          <p:nvPr userDrawn="1"/>
        </p:nvCxnSpPr>
        <p:spPr>
          <a:xfrm>
            <a:off x="9144001" y="2890044"/>
            <a:ext cx="0" cy="1186994"/>
          </a:xfrm>
          <a:prstGeom prst="line">
            <a:avLst/>
          </a:prstGeom>
          <a:ln w="28575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涙形 4"/>
          <p:cNvSpPr/>
          <p:nvPr userDrawn="1"/>
        </p:nvSpPr>
        <p:spPr>
          <a:xfrm rot="8100000">
            <a:off x="8836980" y="2148831"/>
            <a:ext cx="614041" cy="614041"/>
          </a:xfrm>
          <a:prstGeom prst="teardrop">
            <a:avLst/>
          </a:prstGeom>
          <a:solidFill>
            <a:schemeClr val="tx2"/>
          </a:solidFill>
          <a:ln w="57150">
            <a:solidFill>
              <a:schemeClr val="bg1"/>
            </a:solidFill>
          </a:ln>
          <a:effectLst>
            <a:outerShdw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テキスト プレースホルダー 12"/>
          <p:cNvSpPr>
            <a:spLocks noGrp="1"/>
          </p:cNvSpPr>
          <p:nvPr>
            <p:ph type="body" sz="quarter" idx="12" hasCustomPrompt="1"/>
          </p:nvPr>
        </p:nvSpPr>
        <p:spPr>
          <a:xfrm>
            <a:off x="2399958" y="4837415"/>
            <a:ext cx="4608971" cy="1479012"/>
          </a:xfrm>
        </p:spPr>
        <p:txBody>
          <a:bodyPr>
            <a:normAutofit/>
          </a:bodyPr>
          <a:lstStyle>
            <a:lvl1pPr algn="r">
              <a:spcBef>
                <a:spcPts val="0"/>
              </a:spcBef>
              <a:defRPr sz="18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0" name="テキスト プレースホルダー 12"/>
          <p:cNvSpPr>
            <a:spLocks noGrp="1"/>
          </p:cNvSpPr>
          <p:nvPr>
            <p:ph type="body" sz="quarter" idx="14" hasCustomPrompt="1"/>
          </p:nvPr>
        </p:nvSpPr>
        <p:spPr>
          <a:xfrm>
            <a:off x="2399958" y="3896219"/>
            <a:ext cx="4608971" cy="747032"/>
          </a:xfr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21" name="正方形/長方形 20"/>
          <p:cNvSpPr/>
          <p:nvPr userDrawn="1"/>
        </p:nvSpPr>
        <p:spPr>
          <a:xfrm>
            <a:off x="5076526" y="4613259"/>
            <a:ext cx="1827899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kumimoji="1" lang="ja-JP" altLang="en-US"/>
          </a:p>
        </p:txBody>
      </p:sp>
      <p:cxnSp>
        <p:nvCxnSpPr>
          <p:cNvPr id="22" name="直線コネクタ 21"/>
          <p:cNvCxnSpPr>
            <a:stCxn id="8" idx="4"/>
            <a:endCxn id="24" idx="0"/>
          </p:cNvCxnSpPr>
          <p:nvPr userDrawn="1"/>
        </p:nvCxnSpPr>
        <p:spPr>
          <a:xfrm>
            <a:off x="9144001" y="4462435"/>
            <a:ext cx="0" cy="1471236"/>
          </a:xfrm>
          <a:prstGeom prst="line">
            <a:avLst/>
          </a:prstGeom>
          <a:ln w="28575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コネクタ 28"/>
          <p:cNvCxnSpPr>
            <a:stCxn id="28" idx="1"/>
            <a:endCxn id="24" idx="6"/>
          </p:cNvCxnSpPr>
          <p:nvPr userDrawn="1"/>
        </p:nvCxnSpPr>
        <p:spPr>
          <a:xfrm flipH="1">
            <a:off x="9336699" y="6126367"/>
            <a:ext cx="629766" cy="3"/>
          </a:xfrm>
          <a:prstGeom prst="line">
            <a:avLst/>
          </a:prstGeom>
          <a:ln w="28575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円/楕円 4"/>
          <p:cNvSpPr/>
          <p:nvPr userDrawn="1"/>
        </p:nvSpPr>
        <p:spPr>
          <a:xfrm>
            <a:off x="9986477" y="5557295"/>
            <a:ext cx="1136515" cy="1138145"/>
          </a:xfrm>
          <a:prstGeom prst="rect">
            <a:avLst/>
          </a:prstGeom>
          <a:solidFill>
            <a:schemeClr val="accent2"/>
          </a:solidFill>
          <a:ln w="57150">
            <a:solidFill>
              <a:schemeClr val="bg1"/>
            </a:solidFill>
          </a:ln>
          <a:effectLst>
            <a:outerShdw blurRad="127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テキスト プレースホルダー 12"/>
          <p:cNvSpPr>
            <a:spLocks noGrp="1"/>
          </p:cNvSpPr>
          <p:nvPr>
            <p:ph type="body" sz="quarter" idx="15" hasCustomPrompt="1"/>
          </p:nvPr>
        </p:nvSpPr>
        <p:spPr>
          <a:xfrm>
            <a:off x="9966465" y="5752851"/>
            <a:ext cx="1176539" cy="747032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0000</a:t>
            </a:r>
            <a:endParaRPr kumimoji="1" lang="ja-JP" altLang="en-US" dirty="0"/>
          </a:p>
        </p:txBody>
      </p:sp>
      <p:sp>
        <p:nvSpPr>
          <p:cNvPr id="37" name="テキスト プレースホルダー 12"/>
          <p:cNvSpPr>
            <a:spLocks noGrp="1"/>
          </p:cNvSpPr>
          <p:nvPr>
            <p:ph type="body" sz="quarter" idx="16" hasCustomPrompt="1"/>
          </p:nvPr>
        </p:nvSpPr>
        <p:spPr>
          <a:xfrm>
            <a:off x="11275193" y="6694047"/>
            <a:ext cx="4608971" cy="1479012"/>
          </a:xfrm>
        </p:spPr>
        <p:txBody>
          <a:bodyPr>
            <a:normAutofit/>
          </a:bodyPr>
          <a:lstStyle>
            <a:lvl1pPr algn="l">
              <a:spcBef>
                <a:spcPts val="0"/>
              </a:spcBef>
              <a:defRPr sz="18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8" name="テキスト プレースホルダー 12"/>
          <p:cNvSpPr>
            <a:spLocks noGrp="1"/>
          </p:cNvSpPr>
          <p:nvPr>
            <p:ph type="body" sz="quarter" idx="17" hasCustomPrompt="1"/>
          </p:nvPr>
        </p:nvSpPr>
        <p:spPr>
          <a:xfrm>
            <a:off x="11275193" y="5752851"/>
            <a:ext cx="4608971" cy="747032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39" name="正方形/長方形 38"/>
          <p:cNvSpPr/>
          <p:nvPr userDrawn="1"/>
        </p:nvSpPr>
        <p:spPr>
          <a:xfrm>
            <a:off x="11379697" y="6469891"/>
            <a:ext cx="1827899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kumimoji="1" lang="ja-JP" altLang="en-US"/>
          </a:p>
        </p:txBody>
      </p:sp>
      <p:sp>
        <p:nvSpPr>
          <p:cNvPr id="43" name="テキスト プレースホルダー 12"/>
          <p:cNvSpPr>
            <a:spLocks noGrp="1"/>
          </p:cNvSpPr>
          <p:nvPr>
            <p:ph type="body" sz="quarter" idx="19" hasCustomPrompt="1"/>
          </p:nvPr>
        </p:nvSpPr>
        <p:spPr>
          <a:xfrm>
            <a:off x="2399958" y="8496780"/>
            <a:ext cx="4608971" cy="1479012"/>
          </a:xfrm>
        </p:spPr>
        <p:txBody>
          <a:bodyPr>
            <a:normAutofit/>
          </a:bodyPr>
          <a:lstStyle>
            <a:lvl1pPr algn="r">
              <a:spcBef>
                <a:spcPts val="0"/>
              </a:spcBef>
              <a:defRPr sz="18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4" name="テキスト プレースホルダー 12"/>
          <p:cNvSpPr>
            <a:spLocks noGrp="1"/>
          </p:cNvSpPr>
          <p:nvPr>
            <p:ph type="body" sz="quarter" idx="20" hasCustomPrompt="1"/>
          </p:nvPr>
        </p:nvSpPr>
        <p:spPr>
          <a:xfrm>
            <a:off x="2399958" y="7555584"/>
            <a:ext cx="4608971" cy="747032"/>
          </a:xfr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45" name="正方形/長方形 44"/>
          <p:cNvSpPr/>
          <p:nvPr userDrawn="1"/>
        </p:nvSpPr>
        <p:spPr>
          <a:xfrm>
            <a:off x="5076526" y="8272624"/>
            <a:ext cx="1827899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kumimoji="1" lang="ja-JP" altLang="en-US"/>
          </a:p>
        </p:txBody>
      </p:sp>
      <p:cxnSp>
        <p:nvCxnSpPr>
          <p:cNvPr id="46" name="直線コネクタ 45"/>
          <p:cNvCxnSpPr>
            <a:stCxn id="24" idx="4"/>
            <a:endCxn id="40" idx="0"/>
          </p:cNvCxnSpPr>
          <p:nvPr userDrawn="1"/>
        </p:nvCxnSpPr>
        <p:spPr>
          <a:xfrm>
            <a:off x="9144001" y="6319068"/>
            <a:ext cx="0" cy="1415942"/>
          </a:xfrm>
          <a:prstGeom prst="line">
            <a:avLst/>
          </a:prstGeom>
          <a:ln w="28575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コネクタ 9"/>
          <p:cNvCxnSpPr>
            <a:stCxn id="8" idx="2"/>
            <a:endCxn id="13" idx="3"/>
          </p:cNvCxnSpPr>
          <p:nvPr userDrawn="1"/>
        </p:nvCxnSpPr>
        <p:spPr>
          <a:xfrm flipH="1" flipV="1">
            <a:off x="8335845" y="4269736"/>
            <a:ext cx="615457" cy="1"/>
          </a:xfrm>
          <a:prstGeom prst="line">
            <a:avLst/>
          </a:prstGeom>
          <a:ln w="28575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円/楕円 4"/>
          <p:cNvSpPr/>
          <p:nvPr userDrawn="1"/>
        </p:nvSpPr>
        <p:spPr>
          <a:xfrm>
            <a:off x="7199330" y="3700663"/>
            <a:ext cx="1136515" cy="1138145"/>
          </a:xfrm>
          <a:prstGeom prst="rect">
            <a:avLst/>
          </a:prstGeom>
          <a:ln w="57150">
            <a:solidFill>
              <a:schemeClr val="bg1"/>
            </a:solidFill>
          </a:ln>
          <a:effectLst>
            <a:outerShdw blurRad="127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テキスト プレースホルダー 12"/>
          <p:cNvSpPr>
            <a:spLocks noGrp="1"/>
          </p:cNvSpPr>
          <p:nvPr>
            <p:ph type="body" sz="quarter" idx="13" hasCustomPrompt="1"/>
          </p:nvPr>
        </p:nvSpPr>
        <p:spPr>
          <a:xfrm>
            <a:off x="7179318" y="3896219"/>
            <a:ext cx="1176539" cy="747032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0000</a:t>
            </a:r>
            <a:endParaRPr kumimoji="1" lang="ja-JP" altLang="en-US" dirty="0"/>
          </a:p>
        </p:txBody>
      </p:sp>
      <p:cxnSp>
        <p:nvCxnSpPr>
          <p:cNvPr id="41" name="直線コネクタ 40"/>
          <p:cNvCxnSpPr>
            <a:stCxn id="40" idx="2"/>
            <a:endCxn id="49" idx="3"/>
          </p:cNvCxnSpPr>
          <p:nvPr userDrawn="1"/>
        </p:nvCxnSpPr>
        <p:spPr>
          <a:xfrm flipH="1" flipV="1">
            <a:off x="8335845" y="7927708"/>
            <a:ext cx="615457" cy="1"/>
          </a:xfrm>
          <a:prstGeom prst="line">
            <a:avLst/>
          </a:prstGeom>
          <a:ln w="28575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コネクタ 53"/>
          <p:cNvCxnSpPr>
            <a:stCxn id="40" idx="4"/>
          </p:cNvCxnSpPr>
          <p:nvPr userDrawn="1"/>
        </p:nvCxnSpPr>
        <p:spPr>
          <a:xfrm>
            <a:off x="9144001" y="8120407"/>
            <a:ext cx="0" cy="2165006"/>
          </a:xfrm>
          <a:prstGeom prst="line">
            <a:avLst/>
          </a:prstGeom>
          <a:ln w="28575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円/楕円 4"/>
          <p:cNvSpPr/>
          <p:nvPr userDrawn="1"/>
        </p:nvSpPr>
        <p:spPr>
          <a:xfrm>
            <a:off x="7199330" y="7358635"/>
            <a:ext cx="1136515" cy="1138145"/>
          </a:xfrm>
          <a:prstGeom prst="rect">
            <a:avLst/>
          </a:prstGeom>
          <a:solidFill>
            <a:schemeClr val="accent3"/>
          </a:solidFill>
          <a:ln w="57150">
            <a:solidFill>
              <a:schemeClr val="bg1"/>
            </a:solidFill>
          </a:ln>
          <a:effectLst>
            <a:outerShdw blurRad="127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テキスト プレースホルダー 12"/>
          <p:cNvSpPr>
            <a:spLocks noGrp="1"/>
          </p:cNvSpPr>
          <p:nvPr>
            <p:ph type="body" sz="quarter" idx="18" hasCustomPrompt="1"/>
          </p:nvPr>
        </p:nvSpPr>
        <p:spPr>
          <a:xfrm>
            <a:off x="7179318" y="7555584"/>
            <a:ext cx="1176539" cy="747032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0000</a:t>
            </a:r>
            <a:endParaRPr kumimoji="1" lang="ja-JP" altLang="en-US" dirty="0"/>
          </a:p>
        </p:txBody>
      </p:sp>
      <p:sp>
        <p:nvSpPr>
          <p:cNvPr id="8" name="楕円 7"/>
          <p:cNvSpPr/>
          <p:nvPr userDrawn="1"/>
        </p:nvSpPr>
        <p:spPr>
          <a:xfrm>
            <a:off x="8951302" y="4077038"/>
            <a:ext cx="385397" cy="385397"/>
          </a:xfrm>
          <a:prstGeom prst="ellipse">
            <a:avLst/>
          </a:prstGeom>
          <a:ln w="57150">
            <a:solidFill>
              <a:schemeClr val="bg1"/>
            </a:solidFill>
          </a:ln>
          <a:effectLst>
            <a:outerShdw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楕円 23"/>
          <p:cNvSpPr/>
          <p:nvPr userDrawn="1"/>
        </p:nvSpPr>
        <p:spPr>
          <a:xfrm>
            <a:off x="8951302" y="5933671"/>
            <a:ext cx="385397" cy="385397"/>
          </a:xfrm>
          <a:prstGeom prst="ellipse">
            <a:avLst/>
          </a:prstGeom>
          <a:solidFill>
            <a:schemeClr val="accent2"/>
          </a:solidFill>
          <a:ln w="57150">
            <a:solidFill>
              <a:schemeClr val="bg1"/>
            </a:solidFill>
          </a:ln>
          <a:effectLst>
            <a:outerShdw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楕円 39"/>
          <p:cNvSpPr/>
          <p:nvPr userDrawn="1"/>
        </p:nvSpPr>
        <p:spPr>
          <a:xfrm>
            <a:off x="8951302" y="7735010"/>
            <a:ext cx="385397" cy="385397"/>
          </a:xfrm>
          <a:prstGeom prst="ellipse">
            <a:avLst/>
          </a:prstGeom>
          <a:solidFill>
            <a:schemeClr val="accent3"/>
          </a:solidFill>
          <a:ln w="57150">
            <a:solidFill>
              <a:schemeClr val="bg1"/>
            </a:solidFill>
          </a:ln>
          <a:effectLst>
            <a:outerShdw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00054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25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750"/>
                            </p:stCondLst>
                            <p:childTnLst>
                              <p:par>
                                <p:cTn id="1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250"/>
                            </p:stCondLst>
                            <p:childTnLst>
                              <p:par>
                                <p:cTn id="2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750"/>
                            </p:stCondLst>
                            <p:childTnLst>
                              <p:par>
                                <p:cTn id="29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250"/>
                            </p:stCondLst>
                            <p:childTnLst>
                              <p:par>
                                <p:cTn id="3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750"/>
                            </p:stCondLst>
                            <p:childTnLst>
                              <p:par>
                                <p:cTn id="4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25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750"/>
                            </p:stCondLst>
                            <p:childTnLst>
                              <p:par>
                                <p:cTn id="5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250"/>
                            </p:stCondLst>
                            <p:childTnLst>
                              <p:par>
                                <p:cTn id="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750"/>
                            </p:stCondLst>
                            <p:childTnLst>
                              <p:par>
                                <p:cTn id="61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6250"/>
                            </p:stCondLst>
                            <p:childTnLst>
                              <p:par>
                                <p:cTn id="7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6750"/>
                            </p:stCondLst>
                            <p:childTnLst>
                              <p:par>
                                <p:cTn id="7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7250"/>
                            </p:stCondLst>
                            <p:childTnLst>
                              <p:par>
                                <p:cTn id="7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7750"/>
                            </p:stCondLst>
                            <p:childTnLst>
                              <p:par>
                                <p:cTn id="8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8250"/>
                            </p:stCondLst>
                            <p:childTnLst>
                              <p:par>
                                <p:cTn id="8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1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9250"/>
                            </p:stCondLst>
                            <p:childTnLst>
                              <p:par>
                                <p:cTn id="93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9750"/>
                            </p:stCondLst>
                            <p:childTnLst>
                              <p:par>
                                <p:cTn id="10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4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10250"/>
                            </p:stCondLst>
                            <p:childTnLst>
                              <p:par>
                                <p:cTn id="10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9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animBg="1"/>
      <p:bldP spid="27" grpId="0" animBg="1"/>
      <p:bldP spid="28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9" grpId="0" animBg="1"/>
      <p:bldP spid="43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5" grpId="0" animBg="1"/>
      <p:bldP spid="13" grpId="0" animBg="1"/>
      <p:bldP spid="17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9" grpId="0" animBg="1"/>
      <p:bldP spid="42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24" grpId="0" animBg="1"/>
      <p:bldP spid="40" grpId="0" animBg="1"/>
    </p:bld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lcome Me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グループ化 7"/>
          <p:cNvGrpSpPr/>
          <p:nvPr userDrawn="1"/>
        </p:nvGrpSpPr>
        <p:grpSpPr>
          <a:xfrm>
            <a:off x="5823561" y="4418122"/>
            <a:ext cx="1940630" cy="72008"/>
            <a:chOff x="6119664" y="3270498"/>
            <a:chExt cx="1940630" cy="72008"/>
          </a:xfrm>
        </p:grpSpPr>
        <p:sp>
          <p:nvSpPr>
            <p:cNvPr id="10" name="正方形/長方形 9"/>
            <p:cNvSpPr/>
            <p:nvPr userDrawn="1"/>
          </p:nvSpPr>
          <p:spPr>
            <a:xfrm>
              <a:off x="6765355" y="3270498"/>
              <a:ext cx="648072" cy="7200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" name="正方形/長方形 8"/>
            <p:cNvSpPr/>
            <p:nvPr userDrawn="1"/>
          </p:nvSpPr>
          <p:spPr>
            <a:xfrm>
              <a:off x="6119664" y="3270498"/>
              <a:ext cx="648072" cy="7200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" name="正方形/長方形 10"/>
            <p:cNvSpPr/>
            <p:nvPr userDrawn="1"/>
          </p:nvSpPr>
          <p:spPr>
            <a:xfrm>
              <a:off x="7412222" y="3270498"/>
              <a:ext cx="648072" cy="7200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6057900" y="9582811"/>
            <a:ext cx="6172200" cy="547603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110868" y="9600055"/>
            <a:ext cx="1176775" cy="489036"/>
          </a:xfrm>
          <a:prstGeom prst="rect">
            <a:avLst/>
          </a:prstGeom>
        </p:spPr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テキスト プレースホルダー 12"/>
          <p:cNvSpPr>
            <a:spLocks noGrp="1"/>
          </p:cNvSpPr>
          <p:nvPr>
            <p:ph type="body" sz="quarter" idx="12" hasCustomPrompt="1"/>
          </p:nvPr>
        </p:nvSpPr>
        <p:spPr>
          <a:xfrm>
            <a:off x="5712608" y="4698914"/>
            <a:ext cx="8545863" cy="2366282"/>
          </a:xfrm>
        </p:spPr>
        <p:txBody>
          <a:bodyPr>
            <a:normAutofit/>
          </a:bodyPr>
          <a:lstStyle>
            <a:lvl1pPr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4" name="テキスト プレースホルダー 12"/>
          <p:cNvSpPr>
            <a:spLocks noGrp="1"/>
          </p:cNvSpPr>
          <p:nvPr>
            <p:ph type="body" sz="quarter" idx="13" hasCustomPrompt="1"/>
          </p:nvPr>
        </p:nvSpPr>
        <p:spPr>
          <a:xfrm>
            <a:off x="5712608" y="3578967"/>
            <a:ext cx="8545863" cy="747032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36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5" name="円/楕円 4"/>
          <p:cNvSpPr/>
          <p:nvPr userDrawn="1"/>
        </p:nvSpPr>
        <p:spPr>
          <a:xfrm>
            <a:off x="4156530" y="2953658"/>
            <a:ext cx="1391649" cy="1117600"/>
          </a:xfrm>
          <a:custGeom>
            <a:avLst/>
            <a:gdLst/>
            <a:ahLst/>
            <a:cxnLst/>
            <a:rect l="l" t="t" r="r" b="b"/>
            <a:pathLst>
              <a:path w="1391649" h="1117600">
                <a:moveTo>
                  <a:pt x="641350" y="0"/>
                </a:moveTo>
                <a:cubicBezTo>
                  <a:pt x="995558" y="0"/>
                  <a:pt x="1282700" y="250183"/>
                  <a:pt x="1282700" y="558800"/>
                </a:cubicBezTo>
                <a:cubicBezTo>
                  <a:pt x="1282700" y="678010"/>
                  <a:pt x="1239857" y="788500"/>
                  <a:pt x="1166143" y="878649"/>
                </a:cubicBezTo>
                <a:cubicBezTo>
                  <a:pt x="1228612" y="951179"/>
                  <a:pt x="1306525" y="1002662"/>
                  <a:pt x="1391649" y="1064962"/>
                </a:cubicBezTo>
                <a:lnTo>
                  <a:pt x="1016117" y="1010533"/>
                </a:lnTo>
                <a:cubicBezTo>
                  <a:pt x="911360" y="1078369"/>
                  <a:pt x="781613" y="1117600"/>
                  <a:pt x="641350" y="1117600"/>
                </a:cubicBezTo>
                <a:cubicBezTo>
                  <a:pt x="287142" y="1117600"/>
                  <a:pt x="0" y="867417"/>
                  <a:pt x="0" y="558800"/>
                </a:cubicBezTo>
                <a:cubicBezTo>
                  <a:pt x="0" y="250183"/>
                  <a:pt x="287142" y="0"/>
                  <a:pt x="641350" y="0"/>
                </a:cubicBezTo>
                <a:close/>
              </a:path>
            </a:pathLst>
          </a:custGeom>
          <a:ln w="57150">
            <a:solidFill>
              <a:schemeClr val="bg1"/>
            </a:solidFill>
          </a:ln>
          <a:effectLst>
            <a:outerShdw blurRad="127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5510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900"/>
                            </p:stCondLst>
                            <p:childTnLst>
                              <p:par>
                                <p:cTn id="14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4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" grpId="0" animBg="1"/>
    </p:bld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正方形/長方形 9"/>
          <p:cNvSpPr/>
          <p:nvPr userDrawn="1"/>
        </p:nvSpPr>
        <p:spPr>
          <a:xfrm>
            <a:off x="7396828" y="4969665"/>
            <a:ext cx="648072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 userDrawn="1"/>
        </p:nvSpPr>
        <p:spPr>
          <a:xfrm>
            <a:off x="6751137" y="4969665"/>
            <a:ext cx="648072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 userDrawn="1"/>
        </p:nvSpPr>
        <p:spPr>
          <a:xfrm>
            <a:off x="8043695" y="4969665"/>
            <a:ext cx="648072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 userDrawn="1">
            <p:ph type="ftr" sz="quarter" idx="10"/>
          </p:nvPr>
        </p:nvSpPr>
        <p:spPr>
          <a:xfrm>
            <a:off x="6057900" y="9582811"/>
            <a:ext cx="6172200" cy="547603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 userDrawn="1">
            <p:ph type="sldNum" sz="quarter" idx="11"/>
          </p:nvPr>
        </p:nvSpPr>
        <p:spPr>
          <a:xfrm>
            <a:off x="17110868" y="9600055"/>
            <a:ext cx="1176775" cy="489036"/>
          </a:xfrm>
          <a:prstGeom prst="rect">
            <a:avLst/>
          </a:prstGeom>
        </p:spPr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テキスト プレースホルダー 12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6669212" y="5250457"/>
            <a:ext cx="8545863" cy="2366282"/>
          </a:xfrm>
        </p:spPr>
        <p:txBody>
          <a:bodyPr>
            <a:normAutofit/>
          </a:bodyPr>
          <a:lstStyle>
            <a:lvl1pPr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4" name="テキスト プレースホルダー 12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2233749" y="2732842"/>
            <a:ext cx="6574129" cy="2144700"/>
          </a:xfrm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72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Put a Word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838176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900"/>
                            </p:stCondLst>
                            <p:childTnLst>
                              <p:par>
                                <p:cTn id="10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6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9" grpId="0" animBg="1"/>
      <p:bldP spid="11" grpId="0" animBg="1"/>
      <p:bldP spid="13" grpId="0">
        <p:tmplLst>
          <p:tmpl>
            <p:tnLst>
              <p:par>
                <p:cTn presetID="22" presetClass="entr" presetSubtype="8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2" presetClass="entr" presetSubtype="9" decel="100000" fill="hold" nodeType="with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正方形/長方形 4"/>
          <p:cNvSpPr/>
          <p:nvPr userDrawn="1"/>
        </p:nvSpPr>
        <p:spPr>
          <a:xfrm>
            <a:off x="0" y="0"/>
            <a:ext cx="18287643" cy="354148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図プレースホルダー 6"/>
          <p:cNvSpPr>
            <a:spLocks noGrp="1"/>
          </p:cNvSpPr>
          <p:nvPr>
            <p:ph type="pic" sz="quarter" idx="12" hasCustomPrompt="1"/>
          </p:nvPr>
        </p:nvSpPr>
        <p:spPr>
          <a:xfrm>
            <a:off x="2696029" y="1767115"/>
            <a:ext cx="3548742" cy="3548742"/>
          </a:xfrm>
          <a:solidFill>
            <a:schemeClr val="bg1"/>
          </a:solidFill>
          <a:ln w="57150">
            <a:solidFill>
              <a:schemeClr val="bg1"/>
            </a:solidFill>
          </a:ln>
          <a:effectLst>
            <a:outerShdw sx="102000" sy="102000" algn="ctr" rotWithShape="0">
              <a:prstClr val="black">
                <a:alpha val="15000"/>
              </a:prstClr>
            </a:outerShdw>
          </a:effectLst>
        </p:spPr>
        <p:txBody>
          <a:bodyPr>
            <a:normAutofit/>
          </a:bodyPr>
          <a:lstStyle>
            <a:lvl1pPr>
              <a:defRPr sz="2000" baseline="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  <p:sp>
        <p:nvSpPr>
          <p:cNvPr id="8" name="テキスト プレースホルダー 12"/>
          <p:cNvSpPr>
            <a:spLocks noGrp="1"/>
          </p:cNvSpPr>
          <p:nvPr>
            <p:ph type="body" sz="quarter" idx="13" hasCustomPrompt="1"/>
          </p:nvPr>
        </p:nvSpPr>
        <p:spPr>
          <a:xfrm>
            <a:off x="6491101" y="2162629"/>
            <a:ext cx="9211879" cy="1219199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5400" baseline="0">
                <a:solidFill>
                  <a:schemeClr val="bg1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9" name="テキスト プレースホルダー 12"/>
          <p:cNvSpPr>
            <a:spLocks noGrp="1"/>
          </p:cNvSpPr>
          <p:nvPr>
            <p:ph type="body" sz="quarter" idx="14" hasCustomPrompt="1"/>
          </p:nvPr>
        </p:nvSpPr>
        <p:spPr>
          <a:xfrm>
            <a:off x="6505615" y="3609069"/>
            <a:ext cx="9211879" cy="1340304"/>
          </a:xfrm>
        </p:spPr>
        <p:txBody>
          <a:bodyPr anchor="t">
            <a:noAutofit/>
          </a:bodyPr>
          <a:lstStyle>
            <a:lvl1pPr algn="l">
              <a:lnSpc>
                <a:spcPct val="130000"/>
              </a:lnSpc>
              <a:spcBef>
                <a:spcPts val="0"/>
              </a:spcBef>
              <a:defRPr sz="28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0" name="テキスト プレースホルダー 12"/>
          <p:cNvSpPr>
            <a:spLocks noGrp="1"/>
          </p:cNvSpPr>
          <p:nvPr>
            <p:ph type="body" sz="quarter" idx="15" hasCustomPrompt="1"/>
          </p:nvPr>
        </p:nvSpPr>
        <p:spPr>
          <a:xfrm>
            <a:off x="2696029" y="5544457"/>
            <a:ext cx="13021465" cy="1516966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1" name="円/楕円 4"/>
          <p:cNvSpPr/>
          <p:nvPr userDrawn="1"/>
        </p:nvSpPr>
        <p:spPr>
          <a:xfrm>
            <a:off x="1070429" y="7318828"/>
            <a:ext cx="1136515" cy="1138145"/>
          </a:xfrm>
          <a:prstGeom prst="rect">
            <a:avLst/>
          </a:prstGeom>
          <a:solidFill>
            <a:schemeClr val="accent2"/>
          </a:solidFill>
          <a:ln w="57150">
            <a:solidFill>
              <a:schemeClr val="bg1"/>
            </a:solidFill>
          </a:ln>
          <a:effectLst>
            <a:outerShdw blurRad="127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図プレースホルダー 25"/>
          <p:cNvSpPr>
            <a:spLocks noGrp="1"/>
          </p:cNvSpPr>
          <p:nvPr>
            <p:ph type="pic" sz="quarter" idx="16" hasCustomPrompt="1"/>
          </p:nvPr>
        </p:nvSpPr>
        <p:spPr>
          <a:xfrm>
            <a:off x="1323686" y="7572900"/>
            <a:ext cx="630000" cy="630000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3" name="テキスト プレースホルダー 12"/>
          <p:cNvSpPr>
            <a:spLocks noGrp="1"/>
          </p:cNvSpPr>
          <p:nvPr>
            <p:ph type="body" sz="quarter" idx="17" hasCustomPrompt="1"/>
          </p:nvPr>
        </p:nvSpPr>
        <p:spPr>
          <a:xfrm>
            <a:off x="2349781" y="7899153"/>
            <a:ext cx="3998405" cy="562841"/>
          </a:xfrm>
        </p:spPr>
        <p:txBody>
          <a:bodyPr>
            <a:normAutofit/>
          </a:bodyPr>
          <a:lstStyle>
            <a:lvl1pPr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4" name="テキスト プレースホルダー 12"/>
          <p:cNvSpPr>
            <a:spLocks noGrp="1"/>
          </p:cNvSpPr>
          <p:nvPr>
            <p:ph type="body" sz="quarter" idx="18" hasCustomPrompt="1"/>
          </p:nvPr>
        </p:nvSpPr>
        <p:spPr>
          <a:xfrm>
            <a:off x="2349781" y="7315496"/>
            <a:ext cx="3998405" cy="747032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Put a word</a:t>
            </a:r>
            <a:endParaRPr kumimoji="1" lang="ja-JP" altLang="en-US" dirty="0"/>
          </a:p>
        </p:txBody>
      </p:sp>
      <p:sp>
        <p:nvSpPr>
          <p:cNvPr id="15" name="円/楕円 4"/>
          <p:cNvSpPr/>
          <p:nvPr userDrawn="1"/>
        </p:nvSpPr>
        <p:spPr>
          <a:xfrm>
            <a:off x="6517930" y="7318828"/>
            <a:ext cx="1136515" cy="1138145"/>
          </a:xfrm>
          <a:prstGeom prst="rect">
            <a:avLst/>
          </a:prstGeom>
          <a:solidFill>
            <a:schemeClr val="accent3"/>
          </a:solidFill>
          <a:ln w="57150">
            <a:solidFill>
              <a:schemeClr val="bg1"/>
            </a:solidFill>
          </a:ln>
          <a:effectLst>
            <a:outerShdw blurRad="127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図プレースホルダー 25"/>
          <p:cNvSpPr>
            <a:spLocks noGrp="1"/>
          </p:cNvSpPr>
          <p:nvPr>
            <p:ph type="pic" sz="quarter" idx="19" hasCustomPrompt="1"/>
          </p:nvPr>
        </p:nvSpPr>
        <p:spPr>
          <a:xfrm>
            <a:off x="6771187" y="7572900"/>
            <a:ext cx="630000" cy="630000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7" name="テキスト プレースホルダー 12"/>
          <p:cNvSpPr>
            <a:spLocks noGrp="1"/>
          </p:cNvSpPr>
          <p:nvPr>
            <p:ph type="body" sz="quarter" idx="20" hasCustomPrompt="1"/>
          </p:nvPr>
        </p:nvSpPr>
        <p:spPr>
          <a:xfrm>
            <a:off x="7797282" y="7899153"/>
            <a:ext cx="3998405" cy="562841"/>
          </a:xfrm>
        </p:spPr>
        <p:txBody>
          <a:bodyPr>
            <a:normAutofit/>
          </a:bodyPr>
          <a:lstStyle>
            <a:lvl1pPr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8" name="テキスト プレースホルダー 12"/>
          <p:cNvSpPr>
            <a:spLocks noGrp="1"/>
          </p:cNvSpPr>
          <p:nvPr>
            <p:ph type="body" sz="quarter" idx="21" hasCustomPrompt="1"/>
          </p:nvPr>
        </p:nvSpPr>
        <p:spPr>
          <a:xfrm>
            <a:off x="7797282" y="7315496"/>
            <a:ext cx="3998405" cy="747032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Put a word</a:t>
            </a:r>
            <a:endParaRPr kumimoji="1" lang="ja-JP" altLang="en-US" dirty="0"/>
          </a:p>
        </p:txBody>
      </p:sp>
      <p:sp>
        <p:nvSpPr>
          <p:cNvPr id="19" name="円/楕円 4"/>
          <p:cNvSpPr/>
          <p:nvPr userDrawn="1"/>
        </p:nvSpPr>
        <p:spPr>
          <a:xfrm>
            <a:off x="11981156" y="7318828"/>
            <a:ext cx="1136515" cy="1138145"/>
          </a:xfrm>
          <a:prstGeom prst="rect">
            <a:avLst/>
          </a:prstGeom>
          <a:solidFill>
            <a:schemeClr val="accent5"/>
          </a:solidFill>
          <a:ln w="57150">
            <a:solidFill>
              <a:schemeClr val="bg1"/>
            </a:solidFill>
          </a:ln>
          <a:effectLst>
            <a:outerShdw blurRad="127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図プレースホルダー 25"/>
          <p:cNvSpPr>
            <a:spLocks noGrp="1"/>
          </p:cNvSpPr>
          <p:nvPr>
            <p:ph type="pic" sz="quarter" idx="22" hasCustomPrompt="1"/>
          </p:nvPr>
        </p:nvSpPr>
        <p:spPr>
          <a:xfrm>
            <a:off x="12234413" y="7572900"/>
            <a:ext cx="630000" cy="630000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1" name="テキスト プレースホルダー 12"/>
          <p:cNvSpPr>
            <a:spLocks noGrp="1"/>
          </p:cNvSpPr>
          <p:nvPr>
            <p:ph type="body" sz="quarter" idx="23" hasCustomPrompt="1"/>
          </p:nvPr>
        </p:nvSpPr>
        <p:spPr>
          <a:xfrm>
            <a:off x="13260508" y="7899153"/>
            <a:ext cx="3998405" cy="562841"/>
          </a:xfrm>
        </p:spPr>
        <p:txBody>
          <a:bodyPr>
            <a:normAutofit/>
          </a:bodyPr>
          <a:lstStyle>
            <a:lvl1pPr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2" name="テキスト プレースホルダー 12"/>
          <p:cNvSpPr>
            <a:spLocks noGrp="1"/>
          </p:cNvSpPr>
          <p:nvPr>
            <p:ph type="body" sz="quarter" idx="24" hasCustomPrompt="1"/>
          </p:nvPr>
        </p:nvSpPr>
        <p:spPr>
          <a:xfrm>
            <a:off x="13260508" y="7315496"/>
            <a:ext cx="3998405" cy="747032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Put a word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378255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3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650"/>
                            </p:stCondLst>
                            <p:childTnLst>
                              <p:par>
                                <p:cTn id="1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315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65"/>
                            </p:stCondLst>
                            <p:childTnLst>
                              <p:par>
                                <p:cTn id="26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65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65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565"/>
                            </p:stCondLst>
                            <p:childTnLst>
                              <p:par>
                                <p:cTn id="47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65"/>
                            </p:stCondLst>
                            <p:childTnLst>
                              <p:par>
                                <p:cTn id="6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565"/>
                            </p:stCondLst>
                            <p:childTnLst>
                              <p:par>
                                <p:cTn id="6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6065"/>
                            </p:stCondLst>
                            <p:childTnLst>
                              <p:par>
                                <p:cTn id="68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6565"/>
                            </p:stCondLst>
                            <p:childTnLst>
                              <p:par>
                                <p:cTn id="8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7065"/>
                            </p:stCondLst>
                            <p:childTnLst>
                              <p:par>
                                <p:cTn id="8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build="p">
        <p:tmplLst>
          <p:tmpl lvl="1">
            <p:tnLst>
              <p:par>
                <p:cTn presetID="2" presetClass="entr" presetSubtype="3" decel="100000" fill="hold" nodeType="withEffect">
                  <p:stCondLst>
                    <p:cond delay="25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>
        <p:tmplLst>
          <p:tmpl>
            <p:tnLst>
              <p:par>
                <p:cTn presetID="22" presetClass="entr" presetSubtype="4" fill="hold" nodeType="afterEffect">
                  <p:stCondLst>
                    <p:cond delay="0"/>
                  </p:stCondLst>
                  <p:iterate type="lt">
                    <p:tmPct val="3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>
        <p:tmplLst>
          <p:tmpl>
            <p:tnLst>
              <p:par>
                <p:cTn presetID="22" presetClass="entr" presetSubtype="8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animBg="1"/>
      <p:bldP spid="12" grpId="0"/>
      <p:bldP spid="1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animBg="1"/>
      <p:bldP spid="16" grpId="0"/>
      <p:bldP spid="1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animBg="1"/>
      <p:bldP spid="20" grpId="0"/>
      <p:bldP spid="2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 userDrawn="1"/>
        </p:nvSpPr>
        <p:spPr>
          <a:xfrm>
            <a:off x="0" y="0"/>
            <a:ext cx="18287643" cy="354148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図プレースホルダー 31"/>
          <p:cNvSpPr>
            <a:spLocks noGrp="1"/>
          </p:cNvSpPr>
          <p:nvPr>
            <p:ph type="pic" sz="quarter" idx="32" hasCustomPrompt="1"/>
          </p:nvPr>
        </p:nvSpPr>
        <p:spPr>
          <a:xfrm>
            <a:off x="1217446" y="1271786"/>
            <a:ext cx="6504961" cy="4045273"/>
          </a:xfrm>
          <a:custGeom>
            <a:avLst/>
            <a:gdLst>
              <a:gd name="connsiteX0" fmla="*/ 984238 w 6504961"/>
              <a:gd name="connsiteY0" fmla="*/ 3553896 h 4045273"/>
              <a:gd name="connsiteX1" fmla="*/ 1475615 w 6504961"/>
              <a:gd name="connsiteY1" fmla="*/ 3553896 h 4045273"/>
              <a:gd name="connsiteX2" fmla="*/ 1475615 w 6504961"/>
              <a:gd name="connsiteY2" fmla="*/ 4045273 h 4045273"/>
              <a:gd name="connsiteX3" fmla="*/ 984238 w 6504961"/>
              <a:gd name="connsiteY3" fmla="*/ 4045273 h 4045273"/>
              <a:gd name="connsiteX4" fmla="*/ 0 w 6504961"/>
              <a:gd name="connsiteY4" fmla="*/ 3551920 h 4045273"/>
              <a:gd name="connsiteX5" fmla="*/ 491377 w 6504961"/>
              <a:gd name="connsiteY5" fmla="*/ 3551920 h 4045273"/>
              <a:gd name="connsiteX6" fmla="*/ 491377 w 6504961"/>
              <a:gd name="connsiteY6" fmla="*/ 4043297 h 4045273"/>
              <a:gd name="connsiteX7" fmla="*/ 0 w 6504961"/>
              <a:gd name="connsiteY7" fmla="*/ 4043297 h 4045273"/>
              <a:gd name="connsiteX8" fmla="*/ 492861 w 6504961"/>
              <a:gd name="connsiteY8" fmla="*/ 3060543 h 4045273"/>
              <a:gd name="connsiteX9" fmla="*/ 984238 w 6504961"/>
              <a:gd name="connsiteY9" fmla="*/ 3060543 h 4045273"/>
              <a:gd name="connsiteX10" fmla="*/ 984238 w 6504961"/>
              <a:gd name="connsiteY10" fmla="*/ 3551920 h 4045273"/>
              <a:gd name="connsiteX11" fmla="*/ 492861 w 6504961"/>
              <a:gd name="connsiteY11" fmla="*/ 3551920 h 4045273"/>
              <a:gd name="connsiteX12" fmla="*/ 5518702 w 6504961"/>
              <a:gd name="connsiteY12" fmla="*/ 499760 h 4045273"/>
              <a:gd name="connsiteX13" fmla="*/ 6010079 w 6504961"/>
              <a:gd name="connsiteY13" fmla="*/ 499760 h 4045273"/>
              <a:gd name="connsiteX14" fmla="*/ 6010079 w 6504961"/>
              <a:gd name="connsiteY14" fmla="*/ 991137 h 4045273"/>
              <a:gd name="connsiteX15" fmla="*/ 5518702 w 6504961"/>
              <a:gd name="connsiteY15" fmla="*/ 991137 h 4045273"/>
              <a:gd name="connsiteX16" fmla="*/ 1478583 w 6504961"/>
              <a:gd name="connsiteY16" fmla="*/ 495329 h 4045273"/>
              <a:gd name="connsiteX17" fmla="*/ 5027325 w 6504961"/>
              <a:gd name="connsiteY17" fmla="*/ 495329 h 4045273"/>
              <a:gd name="connsiteX18" fmla="*/ 5027325 w 6504961"/>
              <a:gd name="connsiteY18" fmla="*/ 4044071 h 4045273"/>
              <a:gd name="connsiteX19" fmla="*/ 1478583 w 6504961"/>
              <a:gd name="connsiteY19" fmla="*/ 4044071 h 4045273"/>
              <a:gd name="connsiteX20" fmla="*/ 6010079 w 6504961"/>
              <a:gd name="connsiteY20" fmla="*/ 0 h 4045273"/>
              <a:gd name="connsiteX21" fmla="*/ 6504961 w 6504961"/>
              <a:gd name="connsiteY21" fmla="*/ 0 h 4045273"/>
              <a:gd name="connsiteX22" fmla="*/ 6504961 w 6504961"/>
              <a:gd name="connsiteY22" fmla="*/ 494882 h 4045273"/>
              <a:gd name="connsiteX23" fmla="*/ 6010079 w 6504961"/>
              <a:gd name="connsiteY23" fmla="*/ 494882 h 4045273"/>
              <a:gd name="connsiteX24" fmla="*/ 5027325 w 6504961"/>
              <a:gd name="connsiteY24" fmla="*/ 0 h 4045273"/>
              <a:gd name="connsiteX25" fmla="*/ 5518702 w 6504961"/>
              <a:gd name="connsiteY25" fmla="*/ 0 h 4045273"/>
              <a:gd name="connsiteX26" fmla="*/ 5518702 w 6504961"/>
              <a:gd name="connsiteY26" fmla="*/ 491377 h 4045273"/>
              <a:gd name="connsiteX27" fmla="*/ 5027325 w 6504961"/>
              <a:gd name="connsiteY27" fmla="*/ 491377 h 4045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6504961" h="4045273">
                <a:moveTo>
                  <a:pt x="984238" y="3553896"/>
                </a:moveTo>
                <a:lnTo>
                  <a:pt x="1475615" y="3553896"/>
                </a:lnTo>
                <a:lnTo>
                  <a:pt x="1475615" y="4045273"/>
                </a:lnTo>
                <a:lnTo>
                  <a:pt x="984238" y="4045273"/>
                </a:lnTo>
                <a:close/>
                <a:moveTo>
                  <a:pt x="0" y="3551920"/>
                </a:moveTo>
                <a:lnTo>
                  <a:pt x="491377" y="3551920"/>
                </a:lnTo>
                <a:lnTo>
                  <a:pt x="491377" y="4043297"/>
                </a:lnTo>
                <a:lnTo>
                  <a:pt x="0" y="4043297"/>
                </a:lnTo>
                <a:close/>
                <a:moveTo>
                  <a:pt x="492861" y="3060543"/>
                </a:moveTo>
                <a:lnTo>
                  <a:pt x="984238" y="3060543"/>
                </a:lnTo>
                <a:lnTo>
                  <a:pt x="984238" y="3551920"/>
                </a:lnTo>
                <a:lnTo>
                  <a:pt x="492861" y="3551920"/>
                </a:lnTo>
                <a:close/>
                <a:moveTo>
                  <a:pt x="5518702" y="499760"/>
                </a:moveTo>
                <a:lnTo>
                  <a:pt x="6010079" y="499760"/>
                </a:lnTo>
                <a:lnTo>
                  <a:pt x="6010079" y="991137"/>
                </a:lnTo>
                <a:lnTo>
                  <a:pt x="5518702" y="991137"/>
                </a:lnTo>
                <a:close/>
                <a:moveTo>
                  <a:pt x="1478583" y="495329"/>
                </a:moveTo>
                <a:lnTo>
                  <a:pt x="5027325" y="495329"/>
                </a:lnTo>
                <a:lnTo>
                  <a:pt x="5027325" y="4044071"/>
                </a:lnTo>
                <a:lnTo>
                  <a:pt x="1478583" y="4044071"/>
                </a:lnTo>
                <a:close/>
                <a:moveTo>
                  <a:pt x="6010079" y="0"/>
                </a:moveTo>
                <a:lnTo>
                  <a:pt x="6504961" y="0"/>
                </a:lnTo>
                <a:lnTo>
                  <a:pt x="6504961" y="494882"/>
                </a:lnTo>
                <a:lnTo>
                  <a:pt x="6010079" y="494882"/>
                </a:lnTo>
                <a:close/>
                <a:moveTo>
                  <a:pt x="5027325" y="0"/>
                </a:moveTo>
                <a:lnTo>
                  <a:pt x="5518702" y="0"/>
                </a:lnTo>
                <a:lnTo>
                  <a:pt x="5518702" y="491377"/>
                </a:lnTo>
                <a:lnTo>
                  <a:pt x="5027325" y="491377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 sz="2000" baseline="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テキスト プレースホルダー 12"/>
          <p:cNvSpPr>
            <a:spLocks noGrp="1"/>
          </p:cNvSpPr>
          <p:nvPr>
            <p:ph type="body" sz="quarter" idx="13" hasCustomPrompt="1"/>
          </p:nvPr>
        </p:nvSpPr>
        <p:spPr>
          <a:xfrm>
            <a:off x="6491101" y="2162629"/>
            <a:ext cx="9211879" cy="1219199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5400" baseline="0">
                <a:solidFill>
                  <a:schemeClr val="bg1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9" name="テキスト プレースホルダー 12"/>
          <p:cNvSpPr>
            <a:spLocks noGrp="1"/>
          </p:cNvSpPr>
          <p:nvPr>
            <p:ph type="body" sz="quarter" idx="14" hasCustomPrompt="1"/>
          </p:nvPr>
        </p:nvSpPr>
        <p:spPr>
          <a:xfrm>
            <a:off x="6505615" y="3609069"/>
            <a:ext cx="9211879" cy="1340304"/>
          </a:xfrm>
        </p:spPr>
        <p:txBody>
          <a:bodyPr anchor="t">
            <a:noAutofit/>
          </a:bodyPr>
          <a:lstStyle>
            <a:lvl1pPr algn="l">
              <a:lnSpc>
                <a:spcPct val="130000"/>
              </a:lnSpc>
              <a:spcBef>
                <a:spcPts val="0"/>
              </a:spcBef>
              <a:defRPr sz="28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0" name="テキスト プレースホルダー 12"/>
          <p:cNvSpPr>
            <a:spLocks noGrp="1"/>
          </p:cNvSpPr>
          <p:nvPr>
            <p:ph type="body" sz="quarter" idx="15" hasCustomPrompt="1"/>
          </p:nvPr>
        </p:nvSpPr>
        <p:spPr>
          <a:xfrm>
            <a:off x="2696029" y="5544457"/>
            <a:ext cx="13021465" cy="1516966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1" name="円/楕円 4"/>
          <p:cNvSpPr/>
          <p:nvPr userDrawn="1"/>
        </p:nvSpPr>
        <p:spPr>
          <a:xfrm>
            <a:off x="1070429" y="7318828"/>
            <a:ext cx="1136515" cy="1138145"/>
          </a:xfrm>
          <a:prstGeom prst="rect">
            <a:avLst/>
          </a:prstGeom>
          <a:solidFill>
            <a:schemeClr val="accent2"/>
          </a:solidFill>
          <a:ln w="57150">
            <a:solidFill>
              <a:schemeClr val="bg1"/>
            </a:solidFill>
          </a:ln>
          <a:effectLst>
            <a:outerShdw blurRad="127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図プレースホルダー 25"/>
          <p:cNvSpPr>
            <a:spLocks noGrp="1"/>
          </p:cNvSpPr>
          <p:nvPr>
            <p:ph type="pic" sz="quarter" idx="16" hasCustomPrompt="1"/>
          </p:nvPr>
        </p:nvSpPr>
        <p:spPr>
          <a:xfrm>
            <a:off x="1323686" y="7572900"/>
            <a:ext cx="630000" cy="630000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3" name="テキスト プレースホルダー 12"/>
          <p:cNvSpPr>
            <a:spLocks noGrp="1"/>
          </p:cNvSpPr>
          <p:nvPr>
            <p:ph type="body" sz="quarter" idx="17" hasCustomPrompt="1"/>
          </p:nvPr>
        </p:nvSpPr>
        <p:spPr>
          <a:xfrm>
            <a:off x="2349781" y="7899153"/>
            <a:ext cx="3998405" cy="562841"/>
          </a:xfrm>
        </p:spPr>
        <p:txBody>
          <a:bodyPr>
            <a:normAutofit/>
          </a:bodyPr>
          <a:lstStyle>
            <a:lvl1pPr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4" name="テキスト プレースホルダー 12"/>
          <p:cNvSpPr>
            <a:spLocks noGrp="1"/>
          </p:cNvSpPr>
          <p:nvPr>
            <p:ph type="body" sz="quarter" idx="18" hasCustomPrompt="1"/>
          </p:nvPr>
        </p:nvSpPr>
        <p:spPr>
          <a:xfrm>
            <a:off x="2349781" y="7315496"/>
            <a:ext cx="3998405" cy="747032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Put a word</a:t>
            </a:r>
            <a:endParaRPr kumimoji="1" lang="ja-JP" altLang="en-US" dirty="0"/>
          </a:p>
        </p:txBody>
      </p:sp>
      <p:sp>
        <p:nvSpPr>
          <p:cNvPr id="15" name="円/楕円 4"/>
          <p:cNvSpPr/>
          <p:nvPr userDrawn="1"/>
        </p:nvSpPr>
        <p:spPr>
          <a:xfrm>
            <a:off x="6517930" y="7318828"/>
            <a:ext cx="1136515" cy="1138145"/>
          </a:xfrm>
          <a:prstGeom prst="rect">
            <a:avLst/>
          </a:prstGeom>
          <a:solidFill>
            <a:schemeClr val="accent3"/>
          </a:solidFill>
          <a:ln w="57150">
            <a:solidFill>
              <a:schemeClr val="bg1"/>
            </a:solidFill>
          </a:ln>
          <a:effectLst>
            <a:outerShdw blurRad="127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図プレースホルダー 25"/>
          <p:cNvSpPr>
            <a:spLocks noGrp="1"/>
          </p:cNvSpPr>
          <p:nvPr>
            <p:ph type="pic" sz="quarter" idx="19" hasCustomPrompt="1"/>
          </p:nvPr>
        </p:nvSpPr>
        <p:spPr>
          <a:xfrm>
            <a:off x="6771187" y="7572900"/>
            <a:ext cx="630000" cy="630000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7" name="テキスト プレースホルダー 12"/>
          <p:cNvSpPr>
            <a:spLocks noGrp="1"/>
          </p:cNvSpPr>
          <p:nvPr>
            <p:ph type="body" sz="quarter" idx="20" hasCustomPrompt="1"/>
          </p:nvPr>
        </p:nvSpPr>
        <p:spPr>
          <a:xfrm>
            <a:off x="7797282" y="7899153"/>
            <a:ext cx="3998405" cy="562841"/>
          </a:xfrm>
        </p:spPr>
        <p:txBody>
          <a:bodyPr>
            <a:normAutofit/>
          </a:bodyPr>
          <a:lstStyle>
            <a:lvl1pPr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8" name="テキスト プレースホルダー 12"/>
          <p:cNvSpPr>
            <a:spLocks noGrp="1"/>
          </p:cNvSpPr>
          <p:nvPr>
            <p:ph type="body" sz="quarter" idx="21" hasCustomPrompt="1"/>
          </p:nvPr>
        </p:nvSpPr>
        <p:spPr>
          <a:xfrm>
            <a:off x="7797282" y="7315496"/>
            <a:ext cx="3998405" cy="747032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Put a word</a:t>
            </a:r>
            <a:endParaRPr kumimoji="1" lang="ja-JP" altLang="en-US" dirty="0"/>
          </a:p>
        </p:txBody>
      </p:sp>
      <p:sp>
        <p:nvSpPr>
          <p:cNvPr id="19" name="円/楕円 4"/>
          <p:cNvSpPr/>
          <p:nvPr userDrawn="1"/>
        </p:nvSpPr>
        <p:spPr>
          <a:xfrm>
            <a:off x="11981156" y="7318828"/>
            <a:ext cx="1136515" cy="1138145"/>
          </a:xfrm>
          <a:prstGeom prst="rect">
            <a:avLst/>
          </a:prstGeom>
          <a:solidFill>
            <a:schemeClr val="accent5"/>
          </a:solidFill>
          <a:ln w="57150">
            <a:solidFill>
              <a:schemeClr val="bg1"/>
            </a:solidFill>
          </a:ln>
          <a:effectLst>
            <a:outerShdw blurRad="127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図プレースホルダー 25"/>
          <p:cNvSpPr>
            <a:spLocks noGrp="1"/>
          </p:cNvSpPr>
          <p:nvPr>
            <p:ph type="pic" sz="quarter" idx="22" hasCustomPrompt="1"/>
          </p:nvPr>
        </p:nvSpPr>
        <p:spPr>
          <a:xfrm>
            <a:off x="12234413" y="7572900"/>
            <a:ext cx="630000" cy="630000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1" name="テキスト プレースホルダー 12"/>
          <p:cNvSpPr>
            <a:spLocks noGrp="1"/>
          </p:cNvSpPr>
          <p:nvPr>
            <p:ph type="body" sz="quarter" idx="23" hasCustomPrompt="1"/>
          </p:nvPr>
        </p:nvSpPr>
        <p:spPr>
          <a:xfrm>
            <a:off x="13260508" y="7899153"/>
            <a:ext cx="3998405" cy="562841"/>
          </a:xfrm>
        </p:spPr>
        <p:txBody>
          <a:bodyPr>
            <a:normAutofit/>
          </a:bodyPr>
          <a:lstStyle>
            <a:lvl1pPr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2" name="テキスト プレースホルダー 12"/>
          <p:cNvSpPr>
            <a:spLocks noGrp="1"/>
          </p:cNvSpPr>
          <p:nvPr>
            <p:ph type="body" sz="quarter" idx="24" hasCustomPrompt="1"/>
          </p:nvPr>
        </p:nvSpPr>
        <p:spPr>
          <a:xfrm>
            <a:off x="13260508" y="7315496"/>
            <a:ext cx="3998405" cy="747032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Put a word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97672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3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75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65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315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65"/>
                            </p:stCondLst>
                            <p:childTnLst>
                              <p:par>
                                <p:cTn id="2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65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65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565"/>
                            </p:stCondLst>
                            <p:childTnLst>
                              <p:par>
                                <p:cTn id="46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65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565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6065"/>
                            </p:stCondLst>
                            <p:childTnLst>
                              <p:par>
                                <p:cTn id="67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6565"/>
                            </p:stCondLst>
                            <p:childTnLst>
                              <p:par>
                                <p:cTn id="8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7065"/>
                            </p:stCondLst>
                            <p:childTnLst>
                              <p:par>
                                <p:cTn id="8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2" grpId="0" animBg="1"/>
      <p:bldP spid="8" grpId="0" build="p">
        <p:tmplLst>
          <p:tmpl lvl="1">
            <p:tnLst>
              <p:par>
                <p:cTn presetID="2" presetClass="entr" presetSubtype="3" decel="100000" fill="hold" nodeType="withEffect">
                  <p:stCondLst>
                    <p:cond delay="25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>
        <p:tmplLst>
          <p:tmpl>
            <p:tnLst>
              <p:par>
                <p:cTn presetID="22" presetClass="entr" presetSubtype="4" fill="hold" nodeType="afterEffect">
                  <p:stCondLst>
                    <p:cond delay="0"/>
                  </p:stCondLst>
                  <p:iterate type="lt">
                    <p:tmPct val="3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>
        <p:tmplLst>
          <p:tmpl>
            <p:tnLst>
              <p:par>
                <p:cTn presetID="22" presetClass="entr" presetSubtype="8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animBg="1"/>
      <p:bldP spid="12" grpId="0"/>
      <p:bldP spid="1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animBg="1"/>
      <p:bldP spid="16" grpId="0"/>
      <p:bldP spid="1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animBg="1"/>
      <p:bldP spid="20" grpId="0"/>
      <p:bldP spid="2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図プレースホルダー 15"/>
          <p:cNvSpPr>
            <a:spLocks noGrp="1"/>
          </p:cNvSpPr>
          <p:nvPr>
            <p:ph type="pic" sz="quarter" idx="36" hasCustomPrompt="1"/>
          </p:nvPr>
        </p:nvSpPr>
        <p:spPr>
          <a:xfrm>
            <a:off x="0" y="-794"/>
            <a:ext cx="18287642" cy="7086707"/>
          </a:xfrm>
          <a:custGeom>
            <a:avLst/>
            <a:gdLst>
              <a:gd name="connsiteX0" fmla="*/ 0 w 18287642"/>
              <a:gd name="connsiteY0" fmla="*/ 6438707 h 7086707"/>
              <a:gd name="connsiteX1" fmla="*/ 648000 w 18287642"/>
              <a:gd name="connsiteY1" fmla="*/ 6438707 h 7086707"/>
              <a:gd name="connsiteX2" fmla="*/ 648000 w 18287642"/>
              <a:gd name="connsiteY2" fmla="*/ 7086707 h 7086707"/>
              <a:gd name="connsiteX3" fmla="*/ 0 w 18287642"/>
              <a:gd name="connsiteY3" fmla="*/ 7086707 h 7086707"/>
              <a:gd name="connsiteX4" fmla="*/ 648000 w 18287642"/>
              <a:gd name="connsiteY4" fmla="*/ 5790707 h 7086707"/>
              <a:gd name="connsiteX5" fmla="*/ 1296000 w 18287642"/>
              <a:gd name="connsiteY5" fmla="*/ 5790707 h 7086707"/>
              <a:gd name="connsiteX6" fmla="*/ 1296000 w 18287642"/>
              <a:gd name="connsiteY6" fmla="*/ 6438707 h 7086707"/>
              <a:gd name="connsiteX7" fmla="*/ 648000 w 18287642"/>
              <a:gd name="connsiteY7" fmla="*/ 6438707 h 7086707"/>
              <a:gd name="connsiteX8" fmla="*/ 0 w 18287642"/>
              <a:gd name="connsiteY8" fmla="*/ 0 h 7086707"/>
              <a:gd name="connsiteX9" fmla="*/ 18287642 w 18287642"/>
              <a:gd name="connsiteY9" fmla="*/ 0 h 7086707"/>
              <a:gd name="connsiteX10" fmla="*/ 18287642 w 18287642"/>
              <a:gd name="connsiteY10" fmla="*/ 5142707 h 7086707"/>
              <a:gd name="connsiteX11" fmla="*/ 1944000 w 18287642"/>
              <a:gd name="connsiteY11" fmla="*/ 5142707 h 7086707"/>
              <a:gd name="connsiteX12" fmla="*/ 1944000 w 18287642"/>
              <a:gd name="connsiteY12" fmla="*/ 5790707 h 7086707"/>
              <a:gd name="connsiteX13" fmla="*/ 1296000 w 18287642"/>
              <a:gd name="connsiteY13" fmla="*/ 5790707 h 7086707"/>
              <a:gd name="connsiteX14" fmla="*/ 1296000 w 18287642"/>
              <a:gd name="connsiteY14" fmla="*/ 5142707 h 7086707"/>
              <a:gd name="connsiteX15" fmla="*/ 648000 w 18287642"/>
              <a:gd name="connsiteY15" fmla="*/ 5142707 h 7086707"/>
              <a:gd name="connsiteX16" fmla="*/ 648000 w 18287642"/>
              <a:gd name="connsiteY16" fmla="*/ 5790707 h 7086707"/>
              <a:gd name="connsiteX17" fmla="*/ 0 w 18287642"/>
              <a:gd name="connsiteY17" fmla="*/ 5790707 h 7086707"/>
              <a:gd name="connsiteX18" fmla="*/ 0 w 18287642"/>
              <a:gd name="connsiteY18" fmla="*/ 5142707 h 7086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8287642" h="7086707">
                <a:moveTo>
                  <a:pt x="0" y="6438707"/>
                </a:moveTo>
                <a:lnTo>
                  <a:pt x="648000" y="6438707"/>
                </a:lnTo>
                <a:lnTo>
                  <a:pt x="648000" y="7086707"/>
                </a:lnTo>
                <a:lnTo>
                  <a:pt x="0" y="7086707"/>
                </a:lnTo>
                <a:close/>
                <a:moveTo>
                  <a:pt x="648000" y="5790707"/>
                </a:moveTo>
                <a:lnTo>
                  <a:pt x="1296000" y="5790707"/>
                </a:lnTo>
                <a:lnTo>
                  <a:pt x="1296000" y="6438707"/>
                </a:lnTo>
                <a:lnTo>
                  <a:pt x="648000" y="6438707"/>
                </a:lnTo>
                <a:close/>
                <a:moveTo>
                  <a:pt x="0" y="0"/>
                </a:moveTo>
                <a:lnTo>
                  <a:pt x="18287642" y="0"/>
                </a:lnTo>
                <a:lnTo>
                  <a:pt x="18287642" y="5142707"/>
                </a:lnTo>
                <a:lnTo>
                  <a:pt x="1944000" y="5142707"/>
                </a:lnTo>
                <a:lnTo>
                  <a:pt x="1944000" y="5790707"/>
                </a:lnTo>
                <a:lnTo>
                  <a:pt x="1296000" y="5790707"/>
                </a:lnTo>
                <a:lnTo>
                  <a:pt x="1296000" y="5142707"/>
                </a:lnTo>
                <a:lnTo>
                  <a:pt x="648000" y="5142707"/>
                </a:lnTo>
                <a:lnTo>
                  <a:pt x="648000" y="5790707"/>
                </a:lnTo>
                <a:lnTo>
                  <a:pt x="0" y="5790707"/>
                </a:lnTo>
                <a:lnTo>
                  <a:pt x="0" y="5142707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baseline="0"/>
            </a:lvl1pPr>
          </a:lstStyle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図プレースホルダー 5"/>
          <p:cNvSpPr>
            <a:spLocks noGrp="1"/>
          </p:cNvSpPr>
          <p:nvPr>
            <p:ph type="pic" sz="quarter" idx="12" hasCustomPrompt="1"/>
          </p:nvPr>
        </p:nvSpPr>
        <p:spPr>
          <a:xfrm>
            <a:off x="1363663" y="0"/>
            <a:ext cx="7504566" cy="1028541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  <p:sp>
        <p:nvSpPr>
          <p:cNvPr id="23" name="テキスト プレースホルダー 12"/>
          <p:cNvSpPr>
            <a:spLocks noGrp="1"/>
          </p:cNvSpPr>
          <p:nvPr>
            <p:ph type="body" sz="quarter" idx="13" hasCustomPrompt="1"/>
          </p:nvPr>
        </p:nvSpPr>
        <p:spPr>
          <a:xfrm>
            <a:off x="9061250" y="3122656"/>
            <a:ext cx="8167207" cy="1219199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5400" baseline="0">
                <a:solidFill>
                  <a:schemeClr val="bg1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25" name="テキスト プレースホルダー 12"/>
          <p:cNvSpPr>
            <a:spLocks noGrp="1"/>
          </p:cNvSpPr>
          <p:nvPr>
            <p:ph type="body" sz="quarter" idx="14" hasCustomPrompt="1"/>
          </p:nvPr>
        </p:nvSpPr>
        <p:spPr>
          <a:xfrm>
            <a:off x="9061250" y="5347380"/>
            <a:ext cx="8167207" cy="2882219"/>
          </a:xfrm>
        </p:spPr>
        <p:txBody>
          <a:bodyPr>
            <a:normAutofit/>
          </a:bodyPr>
          <a:lstStyle>
            <a:lvl1pPr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0" name="テキスト プレースホルダー 12"/>
          <p:cNvSpPr>
            <a:spLocks noGrp="1"/>
          </p:cNvSpPr>
          <p:nvPr>
            <p:ph type="body" sz="quarter" idx="16" hasCustomPrompt="1"/>
          </p:nvPr>
        </p:nvSpPr>
        <p:spPr>
          <a:xfrm>
            <a:off x="9061250" y="4283799"/>
            <a:ext cx="8167207" cy="714166"/>
          </a:xfrm>
        </p:spPr>
        <p:txBody>
          <a:bodyPr anchor="t">
            <a:noAutofit/>
          </a:bodyPr>
          <a:lstStyle>
            <a:lvl1pPr algn="l">
              <a:lnSpc>
                <a:spcPct val="13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42210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50"/>
                            </p:stCondLst>
                            <p:childTnLst>
                              <p:par>
                                <p:cTn id="17" presetID="2" presetClass="entr" presetSubtype="3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15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6" grpId="0"/>
      <p:bldP spid="6" grpId="1"/>
      <p:bldP spid="23" grpId="0" build="p">
        <p:tmplLst>
          <p:tmpl lvl="1">
            <p:tnLst>
              <p:par>
                <p:cTn presetID="2" presetClass="entr" presetSubtype="3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>
        <p:tmplLst>
          <p:tmpl>
            <p:tnLst>
              <p:par>
                <p:cTn presetID="22" presetClass="entr" presetSubtype="4" fill="hold" nodeType="withEffect">
                  <p:stCondLst>
                    <p:cond delay="0"/>
                  </p:stCondLst>
                  <p:iterate type="lt">
                    <p:tmPct val="3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3239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Image, Heading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7" name="図プレースホルダー 46"/>
          <p:cNvSpPr>
            <a:spLocks noGrp="1"/>
          </p:cNvSpPr>
          <p:nvPr>
            <p:ph type="pic" sz="quarter" idx="21" hasCustomPrompt="1"/>
          </p:nvPr>
        </p:nvSpPr>
        <p:spPr>
          <a:xfrm>
            <a:off x="5439454" y="1391478"/>
            <a:ext cx="7409092" cy="3478887"/>
          </a:xfrm>
          <a:custGeom>
            <a:avLst/>
            <a:gdLst>
              <a:gd name="connsiteX0" fmla="*/ 6753718 w 7409092"/>
              <a:gd name="connsiteY0" fmla="*/ 2823513 h 3478887"/>
              <a:gd name="connsiteX1" fmla="*/ 7409092 w 7409092"/>
              <a:gd name="connsiteY1" fmla="*/ 2823513 h 3478887"/>
              <a:gd name="connsiteX2" fmla="*/ 7409092 w 7409092"/>
              <a:gd name="connsiteY2" fmla="*/ 3478887 h 3478887"/>
              <a:gd name="connsiteX3" fmla="*/ 6753718 w 7409092"/>
              <a:gd name="connsiteY3" fmla="*/ 3478887 h 3478887"/>
              <a:gd name="connsiteX4" fmla="*/ 6098344 w 7409092"/>
              <a:gd name="connsiteY4" fmla="*/ 2145252 h 3478887"/>
              <a:gd name="connsiteX5" fmla="*/ 6753718 w 7409092"/>
              <a:gd name="connsiteY5" fmla="*/ 2145252 h 3478887"/>
              <a:gd name="connsiteX6" fmla="*/ 6753718 w 7409092"/>
              <a:gd name="connsiteY6" fmla="*/ 2800626 h 3478887"/>
              <a:gd name="connsiteX7" fmla="*/ 6098344 w 7409092"/>
              <a:gd name="connsiteY7" fmla="*/ 2800626 h 3478887"/>
              <a:gd name="connsiteX8" fmla="*/ 655374 w 7409092"/>
              <a:gd name="connsiteY8" fmla="*/ 655374 h 3478887"/>
              <a:gd name="connsiteX9" fmla="*/ 1310748 w 7409092"/>
              <a:gd name="connsiteY9" fmla="*/ 655374 h 3478887"/>
              <a:gd name="connsiteX10" fmla="*/ 1310748 w 7409092"/>
              <a:gd name="connsiteY10" fmla="*/ 1310748 h 3478887"/>
              <a:gd name="connsiteX11" fmla="*/ 655374 w 7409092"/>
              <a:gd name="connsiteY11" fmla="*/ 1310748 h 3478887"/>
              <a:gd name="connsiteX12" fmla="*/ 1310748 w 7409092"/>
              <a:gd name="connsiteY12" fmla="*/ 0 h 3478887"/>
              <a:gd name="connsiteX13" fmla="*/ 1966122 w 7409092"/>
              <a:gd name="connsiteY13" fmla="*/ 0 h 3478887"/>
              <a:gd name="connsiteX14" fmla="*/ 5422122 w 7409092"/>
              <a:gd name="connsiteY14" fmla="*/ 0 h 3478887"/>
              <a:gd name="connsiteX15" fmla="*/ 5422122 w 7409092"/>
              <a:gd name="connsiteY15" fmla="*/ 1481843 h 3478887"/>
              <a:gd name="connsiteX16" fmla="*/ 6077496 w 7409092"/>
              <a:gd name="connsiteY16" fmla="*/ 1481843 h 3478887"/>
              <a:gd name="connsiteX17" fmla="*/ 6077496 w 7409092"/>
              <a:gd name="connsiteY17" fmla="*/ 2137217 h 3478887"/>
              <a:gd name="connsiteX18" fmla="*/ 5422122 w 7409092"/>
              <a:gd name="connsiteY18" fmla="*/ 2137217 h 3478887"/>
              <a:gd name="connsiteX19" fmla="*/ 5422122 w 7409092"/>
              <a:gd name="connsiteY19" fmla="*/ 2800626 h 3478887"/>
              <a:gd name="connsiteX20" fmla="*/ 6077496 w 7409092"/>
              <a:gd name="connsiteY20" fmla="*/ 2800626 h 3478887"/>
              <a:gd name="connsiteX21" fmla="*/ 6077496 w 7409092"/>
              <a:gd name="connsiteY21" fmla="*/ 3456000 h 3478887"/>
              <a:gd name="connsiteX22" fmla="*/ 5422122 w 7409092"/>
              <a:gd name="connsiteY22" fmla="*/ 3456000 h 3478887"/>
              <a:gd name="connsiteX23" fmla="*/ 1966122 w 7409092"/>
              <a:gd name="connsiteY23" fmla="*/ 3456000 h 3478887"/>
              <a:gd name="connsiteX24" fmla="*/ 1966122 w 7409092"/>
              <a:gd name="connsiteY24" fmla="*/ 1966122 h 3478887"/>
              <a:gd name="connsiteX25" fmla="*/ 1310748 w 7409092"/>
              <a:gd name="connsiteY25" fmla="*/ 1966122 h 3478887"/>
              <a:gd name="connsiteX26" fmla="*/ 1310748 w 7409092"/>
              <a:gd name="connsiteY26" fmla="*/ 1310748 h 3478887"/>
              <a:gd name="connsiteX27" fmla="*/ 1966122 w 7409092"/>
              <a:gd name="connsiteY27" fmla="*/ 1310748 h 3478887"/>
              <a:gd name="connsiteX28" fmla="*/ 1966122 w 7409092"/>
              <a:gd name="connsiteY28" fmla="*/ 655374 h 3478887"/>
              <a:gd name="connsiteX29" fmla="*/ 1310748 w 7409092"/>
              <a:gd name="connsiteY29" fmla="*/ 655374 h 3478887"/>
              <a:gd name="connsiteX30" fmla="*/ 0 w 7409092"/>
              <a:gd name="connsiteY30" fmla="*/ 0 h 3478887"/>
              <a:gd name="connsiteX31" fmla="*/ 655374 w 7409092"/>
              <a:gd name="connsiteY31" fmla="*/ 0 h 3478887"/>
              <a:gd name="connsiteX32" fmla="*/ 655374 w 7409092"/>
              <a:gd name="connsiteY32" fmla="*/ 655374 h 3478887"/>
              <a:gd name="connsiteX33" fmla="*/ 0 w 7409092"/>
              <a:gd name="connsiteY33" fmla="*/ 655374 h 3478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7409092" h="3478887">
                <a:moveTo>
                  <a:pt x="6753718" y="2823513"/>
                </a:moveTo>
                <a:lnTo>
                  <a:pt x="7409092" y="2823513"/>
                </a:lnTo>
                <a:lnTo>
                  <a:pt x="7409092" y="3478887"/>
                </a:lnTo>
                <a:lnTo>
                  <a:pt x="6753718" y="3478887"/>
                </a:lnTo>
                <a:close/>
                <a:moveTo>
                  <a:pt x="6098344" y="2145252"/>
                </a:moveTo>
                <a:lnTo>
                  <a:pt x="6753718" y="2145252"/>
                </a:lnTo>
                <a:lnTo>
                  <a:pt x="6753718" y="2800626"/>
                </a:lnTo>
                <a:lnTo>
                  <a:pt x="6098344" y="2800626"/>
                </a:lnTo>
                <a:close/>
                <a:moveTo>
                  <a:pt x="655374" y="655374"/>
                </a:moveTo>
                <a:lnTo>
                  <a:pt x="1310748" y="655374"/>
                </a:lnTo>
                <a:lnTo>
                  <a:pt x="1310748" y="1310748"/>
                </a:lnTo>
                <a:lnTo>
                  <a:pt x="655374" y="1310748"/>
                </a:lnTo>
                <a:close/>
                <a:moveTo>
                  <a:pt x="1310748" y="0"/>
                </a:moveTo>
                <a:lnTo>
                  <a:pt x="1966122" y="0"/>
                </a:lnTo>
                <a:lnTo>
                  <a:pt x="5422122" y="0"/>
                </a:lnTo>
                <a:lnTo>
                  <a:pt x="5422122" y="1481843"/>
                </a:lnTo>
                <a:lnTo>
                  <a:pt x="6077496" y="1481843"/>
                </a:lnTo>
                <a:lnTo>
                  <a:pt x="6077496" y="2137217"/>
                </a:lnTo>
                <a:lnTo>
                  <a:pt x="5422122" y="2137217"/>
                </a:lnTo>
                <a:lnTo>
                  <a:pt x="5422122" y="2800626"/>
                </a:lnTo>
                <a:lnTo>
                  <a:pt x="6077496" y="2800626"/>
                </a:lnTo>
                <a:lnTo>
                  <a:pt x="6077496" y="3456000"/>
                </a:lnTo>
                <a:lnTo>
                  <a:pt x="5422122" y="3456000"/>
                </a:lnTo>
                <a:lnTo>
                  <a:pt x="1966122" y="3456000"/>
                </a:lnTo>
                <a:lnTo>
                  <a:pt x="1966122" y="1966122"/>
                </a:lnTo>
                <a:lnTo>
                  <a:pt x="1310748" y="1966122"/>
                </a:lnTo>
                <a:lnTo>
                  <a:pt x="1310748" y="1310748"/>
                </a:lnTo>
                <a:lnTo>
                  <a:pt x="1966122" y="1310748"/>
                </a:lnTo>
                <a:lnTo>
                  <a:pt x="1966122" y="655374"/>
                </a:lnTo>
                <a:lnTo>
                  <a:pt x="1310748" y="655374"/>
                </a:lnTo>
                <a:close/>
                <a:moveTo>
                  <a:pt x="0" y="0"/>
                </a:moveTo>
                <a:lnTo>
                  <a:pt x="655374" y="0"/>
                </a:lnTo>
                <a:lnTo>
                  <a:pt x="655374" y="655374"/>
                </a:lnTo>
                <a:lnTo>
                  <a:pt x="0" y="655374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57150">
            <a:noFill/>
          </a:ln>
          <a:effectLst/>
        </p:spPr>
        <p:txBody>
          <a:bodyPr wrap="square">
            <a:noAutofit/>
          </a:bodyPr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48" name="テキスト プレースホルダー 12"/>
          <p:cNvSpPr>
            <a:spLocks noGrp="1"/>
          </p:cNvSpPr>
          <p:nvPr>
            <p:ph type="body" sz="quarter" idx="13" hasCustomPrompt="1"/>
          </p:nvPr>
        </p:nvSpPr>
        <p:spPr>
          <a:xfrm>
            <a:off x="2857596" y="5250023"/>
            <a:ext cx="12572808" cy="691637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49" name="テキスト プレースホルダー 12"/>
          <p:cNvSpPr>
            <a:spLocks noGrp="1"/>
          </p:cNvSpPr>
          <p:nvPr>
            <p:ph type="body" sz="quarter" idx="14" hasCustomPrompt="1"/>
          </p:nvPr>
        </p:nvSpPr>
        <p:spPr>
          <a:xfrm>
            <a:off x="2857596" y="5959390"/>
            <a:ext cx="12572808" cy="735120"/>
          </a:xfrm>
        </p:spPr>
        <p:txBody>
          <a:bodyPr anchor="t">
            <a:noAutofit/>
          </a:bodyPr>
          <a:lstStyle>
            <a:lvl1pPr algn="ctr">
              <a:lnSpc>
                <a:spcPct val="130000"/>
              </a:lnSpc>
              <a:spcBef>
                <a:spcPts val="0"/>
              </a:spcBef>
              <a:defRPr sz="24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0" name="正方形/長方形 49"/>
          <p:cNvSpPr/>
          <p:nvPr userDrawn="1"/>
        </p:nvSpPr>
        <p:spPr>
          <a:xfrm>
            <a:off x="8808185" y="6760875"/>
            <a:ext cx="648072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正方形/長方形 50"/>
          <p:cNvSpPr/>
          <p:nvPr userDrawn="1"/>
        </p:nvSpPr>
        <p:spPr>
          <a:xfrm>
            <a:off x="8162494" y="6760875"/>
            <a:ext cx="648072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正方形/長方形 51"/>
          <p:cNvSpPr/>
          <p:nvPr userDrawn="1"/>
        </p:nvSpPr>
        <p:spPr>
          <a:xfrm>
            <a:off x="9455052" y="6760875"/>
            <a:ext cx="648072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テキスト プレースホルダー 12"/>
          <p:cNvSpPr>
            <a:spLocks noGrp="1"/>
          </p:cNvSpPr>
          <p:nvPr>
            <p:ph type="body" sz="quarter" idx="12" hasCustomPrompt="1"/>
          </p:nvPr>
        </p:nvSpPr>
        <p:spPr>
          <a:xfrm>
            <a:off x="3443436" y="7049366"/>
            <a:ext cx="11401128" cy="1968288"/>
          </a:xfrm>
        </p:spPr>
        <p:txBody>
          <a:bodyPr>
            <a:normAutofit/>
          </a:bodyPr>
          <a:lstStyle>
            <a:lvl1pPr algn="ctr">
              <a:spcBef>
                <a:spcPts val="0"/>
              </a:spcBef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62009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75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15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815"/>
                            </p:stCondLst>
                            <p:childTnLst>
                              <p:par>
                                <p:cTn id="17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15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48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25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4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4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9" grpId="0">
        <p:tmplLst>
          <p:tmpl>
            <p:tnLst>
              <p:par>
                <p:cTn presetID="22" presetClass="entr" presetSubtype="4" fill="hold" nodeType="afterEffect">
                  <p:stCondLst>
                    <p:cond delay="0"/>
                  </p:stCondLst>
                  <p:iterate type="lt">
                    <p:tmPct val="3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4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0" grpId="0" animBg="1"/>
      <p:bldP spid="51" grpId="0" animBg="1"/>
      <p:bldP spid="52" grpId="0" animBg="1"/>
      <p:bldP spid="53" grpId="0">
        <p:tmplLst>
          <p:tmpl>
            <p:tnLst>
              <p:par>
                <p:cTn presetID="22" presetClass="entr" presetSubtype="8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Headings &amp;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テキスト プレースホルダー 12"/>
          <p:cNvSpPr>
            <a:spLocks noGrp="1"/>
          </p:cNvSpPr>
          <p:nvPr>
            <p:ph type="body" sz="quarter" idx="12" hasCustomPrompt="1"/>
          </p:nvPr>
        </p:nvSpPr>
        <p:spPr>
          <a:xfrm>
            <a:off x="1292384" y="3528644"/>
            <a:ext cx="7080405" cy="2056805"/>
          </a:xfrm>
        </p:spPr>
        <p:txBody>
          <a:bodyPr>
            <a:normAutofit/>
          </a:bodyPr>
          <a:lstStyle>
            <a:lvl1pPr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" name="テキスト プレースホルダー 12"/>
          <p:cNvSpPr>
            <a:spLocks noGrp="1"/>
          </p:cNvSpPr>
          <p:nvPr>
            <p:ph type="body" sz="quarter" idx="13" hasCustomPrompt="1"/>
          </p:nvPr>
        </p:nvSpPr>
        <p:spPr>
          <a:xfrm>
            <a:off x="1292384" y="2539323"/>
            <a:ext cx="7080405" cy="747032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32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7" name="正方形/長方形 6"/>
          <p:cNvSpPr/>
          <p:nvPr userDrawn="1"/>
        </p:nvSpPr>
        <p:spPr>
          <a:xfrm>
            <a:off x="1403335" y="3304489"/>
            <a:ext cx="1827899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テキスト プレースホルダー 12"/>
          <p:cNvSpPr>
            <a:spLocks noGrp="1"/>
          </p:cNvSpPr>
          <p:nvPr>
            <p:ph type="body" sz="quarter" idx="15" hasCustomPrompt="1"/>
          </p:nvPr>
        </p:nvSpPr>
        <p:spPr>
          <a:xfrm>
            <a:off x="9914348" y="3528644"/>
            <a:ext cx="7080405" cy="2056805"/>
          </a:xfrm>
        </p:spPr>
        <p:txBody>
          <a:bodyPr>
            <a:normAutofit/>
          </a:bodyPr>
          <a:lstStyle>
            <a:lvl1pPr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1" name="テキスト プレースホルダー 12"/>
          <p:cNvSpPr>
            <a:spLocks noGrp="1"/>
          </p:cNvSpPr>
          <p:nvPr>
            <p:ph type="body" sz="quarter" idx="16" hasCustomPrompt="1"/>
          </p:nvPr>
        </p:nvSpPr>
        <p:spPr>
          <a:xfrm>
            <a:off x="9914348" y="2539323"/>
            <a:ext cx="7080405" cy="747032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32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22" name="正方形/長方形 21"/>
          <p:cNvSpPr/>
          <p:nvPr userDrawn="1"/>
        </p:nvSpPr>
        <p:spPr>
          <a:xfrm>
            <a:off x="10025299" y="3304489"/>
            <a:ext cx="1827899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テキスト プレースホルダー 12"/>
          <p:cNvSpPr>
            <a:spLocks noGrp="1"/>
          </p:cNvSpPr>
          <p:nvPr>
            <p:ph type="body" sz="quarter" idx="18" hasCustomPrompt="1"/>
          </p:nvPr>
        </p:nvSpPr>
        <p:spPr>
          <a:xfrm>
            <a:off x="1292384" y="6893565"/>
            <a:ext cx="7080405" cy="2056805"/>
          </a:xfrm>
        </p:spPr>
        <p:txBody>
          <a:bodyPr>
            <a:normAutofit/>
          </a:bodyPr>
          <a:lstStyle>
            <a:lvl1pPr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7" name="テキスト プレースホルダー 12"/>
          <p:cNvSpPr>
            <a:spLocks noGrp="1"/>
          </p:cNvSpPr>
          <p:nvPr>
            <p:ph type="body" sz="quarter" idx="19" hasCustomPrompt="1"/>
          </p:nvPr>
        </p:nvSpPr>
        <p:spPr>
          <a:xfrm>
            <a:off x="1292384" y="5904244"/>
            <a:ext cx="7080405" cy="747032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32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38" name="正方形/長方形 37"/>
          <p:cNvSpPr/>
          <p:nvPr userDrawn="1"/>
        </p:nvSpPr>
        <p:spPr>
          <a:xfrm>
            <a:off x="1403335" y="6669410"/>
            <a:ext cx="1827899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テキスト プレースホルダー 12"/>
          <p:cNvSpPr>
            <a:spLocks noGrp="1"/>
          </p:cNvSpPr>
          <p:nvPr>
            <p:ph type="body" sz="quarter" idx="21" hasCustomPrompt="1"/>
          </p:nvPr>
        </p:nvSpPr>
        <p:spPr>
          <a:xfrm>
            <a:off x="9914348" y="6893565"/>
            <a:ext cx="7080405" cy="2056805"/>
          </a:xfrm>
        </p:spPr>
        <p:txBody>
          <a:bodyPr>
            <a:normAutofit/>
          </a:bodyPr>
          <a:lstStyle>
            <a:lvl1pPr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2" name="テキスト プレースホルダー 12"/>
          <p:cNvSpPr>
            <a:spLocks noGrp="1"/>
          </p:cNvSpPr>
          <p:nvPr>
            <p:ph type="body" sz="quarter" idx="22" hasCustomPrompt="1"/>
          </p:nvPr>
        </p:nvSpPr>
        <p:spPr>
          <a:xfrm>
            <a:off x="9914348" y="5904244"/>
            <a:ext cx="7080405" cy="747032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32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43" name="正方形/長方形 42"/>
          <p:cNvSpPr/>
          <p:nvPr userDrawn="1"/>
        </p:nvSpPr>
        <p:spPr>
          <a:xfrm>
            <a:off x="10025299" y="6669410"/>
            <a:ext cx="1827899" cy="7200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72512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75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250"/>
                            </p:stCondLst>
                            <p:childTnLst>
                              <p:par>
                                <p:cTn id="31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00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500"/>
                            </p:stCondLst>
                            <p:childTnLst>
                              <p:par>
                                <p:cTn id="44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25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 animBg="1"/>
      <p:bldP spid="20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animBg="1"/>
      <p:bldP spid="25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8" grpId="0" animBg="1"/>
      <p:bldP spid="41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3" grpId="0" animBg="1"/>
    </p:bldLst>
  </p:timing>
  <p:extLst>
    <p:ext uri="{DCECCB84-F9BA-43D5-87BE-67443E8EF086}">
      <p15:sldGuideLst xmlns:p15="http://schemas.microsoft.com/office/powerpoint/2012/main">
        <p15:guide id="1" orient="horz" pos="3239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 Image &amp; 3 Icons, Headings,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図プレースホルダー 76"/>
          <p:cNvSpPr>
            <a:spLocks noGrp="1"/>
          </p:cNvSpPr>
          <p:nvPr>
            <p:ph type="pic" sz="quarter" idx="34" hasCustomPrompt="1"/>
          </p:nvPr>
        </p:nvSpPr>
        <p:spPr>
          <a:xfrm>
            <a:off x="-2" y="0"/>
            <a:ext cx="18288002" cy="7085913"/>
          </a:xfrm>
          <a:custGeom>
            <a:avLst/>
            <a:gdLst>
              <a:gd name="connsiteX0" fmla="*/ 0 w 18288002"/>
              <a:gd name="connsiteY0" fmla="*/ 6437913 h 7085913"/>
              <a:gd name="connsiteX1" fmla="*/ 648000 w 18288002"/>
              <a:gd name="connsiteY1" fmla="*/ 6437913 h 7085913"/>
              <a:gd name="connsiteX2" fmla="*/ 648000 w 18288002"/>
              <a:gd name="connsiteY2" fmla="*/ 7085913 h 7085913"/>
              <a:gd name="connsiteX3" fmla="*/ 0 w 18288002"/>
              <a:gd name="connsiteY3" fmla="*/ 7085913 h 7085913"/>
              <a:gd name="connsiteX4" fmla="*/ 3 w 18288002"/>
              <a:gd name="connsiteY4" fmla="*/ 0 h 7085913"/>
              <a:gd name="connsiteX5" fmla="*/ 18288002 w 18288002"/>
              <a:gd name="connsiteY5" fmla="*/ 0 h 7085913"/>
              <a:gd name="connsiteX6" fmla="*/ 18288002 w 18288002"/>
              <a:gd name="connsiteY6" fmla="*/ 5141913 h 7085913"/>
              <a:gd name="connsiteX7" fmla="*/ 1944001 w 18288002"/>
              <a:gd name="connsiteY7" fmla="*/ 5141913 h 7085913"/>
              <a:gd name="connsiteX8" fmla="*/ 1944001 w 18288002"/>
              <a:gd name="connsiteY8" fmla="*/ 5789913 h 7085913"/>
              <a:gd name="connsiteX9" fmla="*/ 1296001 w 18288002"/>
              <a:gd name="connsiteY9" fmla="*/ 5789913 h 7085913"/>
              <a:gd name="connsiteX10" fmla="*/ 1296001 w 18288002"/>
              <a:gd name="connsiteY10" fmla="*/ 5141913 h 7085913"/>
              <a:gd name="connsiteX11" fmla="*/ 648001 w 18288002"/>
              <a:gd name="connsiteY11" fmla="*/ 5141913 h 7085913"/>
              <a:gd name="connsiteX12" fmla="*/ 648001 w 18288002"/>
              <a:gd name="connsiteY12" fmla="*/ 5789913 h 7085913"/>
              <a:gd name="connsiteX13" fmla="*/ 1296001 w 18288002"/>
              <a:gd name="connsiteY13" fmla="*/ 5789913 h 7085913"/>
              <a:gd name="connsiteX14" fmla="*/ 1296001 w 18288002"/>
              <a:gd name="connsiteY14" fmla="*/ 6437913 h 7085913"/>
              <a:gd name="connsiteX15" fmla="*/ 648001 w 18288002"/>
              <a:gd name="connsiteY15" fmla="*/ 6437913 h 7085913"/>
              <a:gd name="connsiteX16" fmla="*/ 648001 w 18288002"/>
              <a:gd name="connsiteY16" fmla="*/ 5789913 h 7085913"/>
              <a:gd name="connsiteX17" fmla="*/ 1 w 18288002"/>
              <a:gd name="connsiteY17" fmla="*/ 5789913 h 7085913"/>
              <a:gd name="connsiteX18" fmla="*/ 1 w 18288002"/>
              <a:gd name="connsiteY18" fmla="*/ 5141913 h 7085913"/>
              <a:gd name="connsiteX19" fmla="*/ 3 w 18288002"/>
              <a:gd name="connsiteY19" fmla="*/ 5141913 h 7085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8288002" h="7085913">
                <a:moveTo>
                  <a:pt x="0" y="6437913"/>
                </a:moveTo>
                <a:lnTo>
                  <a:pt x="648000" y="6437913"/>
                </a:lnTo>
                <a:lnTo>
                  <a:pt x="648000" y="7085913"/>
                </a:lnTo>
                <a:lnTo>
                  <a:pt x="0" y="7085913"/>
                </a:lnTo>
                <a:close/>
                <a:moveTo>
                  <a:pt x="3" y="0"/>
                </a:moveTo>
                <a:lnTo>
                  <a:pt x="18288002" y="0"/>
                </a:lnTo>
                <a:lnTo>
                  <a:pt x="18288002" y="5141913"/>
                </a:lnTo>
                <a:lnTo>
                  <a:pt x="1944001" y="5141913"/>
                </a:lnTo>
                <a:lnTo>
                  <a:pt x="1944001" y="5789913"/>
                </a:lnTo>
                <a:lnTo>
                  <a:pt x="1296001" y="5789913"/>
                </a:lnTo>
                <a:lnTo>
                  <a:pt x="1296001" y="5141913"/>
                </a:lnTo>
                <a:lnTo>
                  <a:pt x="648001" y="5141913"/>
                </a:lnTo>
                <a:lnTo>
                  <a:pt x="648001" y="5789913"/>
                </a:lnTo>
                <a:lnTo>
                  <a:pt x="1296001" y="5789913"/>
                </a:lnTo>
                <a:lnTo>
                  <a:pt x="1296001" y="6437913"/>
                </a:lnTo>
                <a:lnTo>
                  <a:pt x="648001" y="6437913"/>
                </a:lnTo>
                <a:lnTo>
                  <a:pt x="648001" y="5789913"/>
                </a:lnTo>
                <a:lnTo>
                  <a:pt x="1" y="5789913"/>
                </a:lnTo>
                <a:lnTo>
                  <a:pt x="1" y="5141913"/>
                </a:lnTo>
                <a:lnTo>
                  <a:pt x="3" y="5141913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  <p:sp>
        <p:nvSpPr>
          <p:cNvPr id="61" name="テキスト プレースホルダー 60"/>
          <p:cNvSpPr>
            <a:spLocks noGrp="1"/>
          </p:cNvSpPr>
          <p:nvPr>
            <p:ph type="body" sz="quarter" idx="25" hasCustomPrompt="1"/>
          </p:nvPr>
        </p:nvSpPr>
        <p:spPr>
          <a:xfrm>
            <a:off x="3191877" y="4573588"/>
            <a:ext cx="1137600" cy="1137600"/>
          </a:xfrm>
          <a:solidFill>
            <a:schemeClr val="accent1"/>
          </a:solidFill>
          <a:ln w="57150">
            <a:solidFill>
              <a:schemeClr val="bg1"/>
            </a:solidFill>
          </a:ln>
          <a:effectLst>
            <a:outerShdw sx="102000" sy="102000" algn="ctr" rotWithShape="0">
              <a:prstClr val="black">
                <a:alpha val="15000"/>
              </a:prstClr>
            </a:outerShdw>
          </a:effectLst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1" name="図プレースホルダー 25"/>
          <p:cNvSpPr>
            <a:spLocks noGrp="1"/>
          </p:cNvSpPr>
          <p:nvPr>
            <p:ph type="pic" sz="quarter" idx="16" hasCustomPrompt="1"/>
          </p:nvPr>
        </p:nvSpPr>
        <p:spPr>
          <a:xfrm>
            <a:off x="3445677" y="4826913"/>
            <a:ext cx="630000" cy="630000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42" name="テキスト プレースホルダー 12"/>
          <p:cNvSpPr>
            <a:spLocks noGrp="1"/>
          </p:cNvSpPr>
          <p:nvPr>
            <p:ph type="body" sz="quarter" idx="17" hasCustomPrompt="1"/>
          </p:nvPr>
        </p:nvSpPr>
        <p:spPr>
          <a:xfrm>
            <a:off x="1463455" y="6821182"/>
            <a:ext cx="4594445" cy="2114271"/>
          </a:xfrm>
        </p:spPr>
        <p:txBody>
          <a:bodyPr>
            <a:normAutofit/>
          </a:bodyPr>
          <a:lstStyle>
            <a:lvl1pPr algn="ctr">
              <a:spcBef>
                <a:spcPts val="0"/>
              </a:spcBef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3" name="テキスト プレースホルダー 12"/>
          <p:cNvSpPr>
            <a:spLocks noGrp="1"/>
          </p:cNvSpPr>
          <p:nvPr>
            <p:ph type="body" sz="quarter" idx="18" hasCustomPrompt="1"/>
          </p:nvPr>
        </p:nvSpPr>
        <p:spPr>
          <a:xfrm>
            <a:off x="1463455" y="5892669"/>
            <a:ext cx="4594445" cy="747032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62" name="テキスト プレースホルダー 60"/>
          <p:cNvSpPr>
            <a:spLocks noGrp="1"/>
          </p:cNvSpPr>
          <p:nvPr>
            <p:ph type="body" sz="quarter" idx="26" hasCustomPrompt="1"/>
          </p:nvPr>
        </p:nvSpPr>
        <p:spPr>
          <a:xfrm>
            <a:off x="8575199" y="4573588"/>
            <a:ext cx="1137600" cy="1137600"/>
          </a:xfrm>
          <a:solidFill>
            <a:schemeClr val="accent2"/>
          </a:solidFill>
          <a:ln w="57150">
            <a:solidFill>
              <a:schemeClr val="bg1"/>
            </a:solidFill>
          </a:ln>
          <a:effectLst>
            <a:outerShdw sx="102000" sy="102000" algn="ctr" rotWithShape="0">
              <a:prstClr val="black">
                <a:alpha val="15000"/>
              </a:prstClr>
            </a:outerShdw>
          </a:effectLst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63" name="図プレースホルダー 25"/>
          <p:cNvSpPr>
            <a:spLocks noGrp="1"/>
          </p:cNvSpPr>
          <p:nvPr>
            <p:ph type="pic" sz="quarter" idx="27" hasCustomPrompt="1"/>
          </p:nvPr>
        </p:nvSpPr>
        <p:spPr>
          <a:xfrm>
            <a:off x="8828999" y="4826913"/>
            <a:ext cx="630000" cy="630000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64" name="テキスト プレースホルダー 12"/>
          <p:cNvSpPr>
            <a:spLocks noGrp="1"/>
          </p:cNvSpPr>
          <p:nvPr>
            <p:ph type="body" sz="quarter" idx="28" hasCustomPrompt="1"/>
          </p:nvPr>
        </p:nvSpPr>
        <p:spPr>
          <a:xfrm>
            <a:off x="6846777" y="6821182"/>
            <a:ext cx="4594445" cy="2114271"/>
          </a:xfrm>
        </p:spPr>
        <p:txBody>
          <a:bodyPr>
            <a:normAutofit/>
          </a:bodyPr>
          <a:lstStyle>
            <a:lvl1pPr algn="ctr">
              <a:spcBef>
                <a:spcPts val="0"/>
              </a:spcBef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5" name="テキスト プレースホルダー 12"/>
          <p:cNvSpPr>
            <a:spLocks noGrp="1"/>
          </p:cNvSpPr>
          <p:nvPr>
            <p:ph type="body" sz="quarter" idx="29" hasCustomPrompt="1"/>
          </p:nvPr>
        </p:nvSpPr>
        <p:spPr>
          <a:xfrm>
            <a:off x="6846777" y="5892669"/>
            <a:ext cx="4594445" cy="747032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66" name="テキスト プレースホルダー 60"/>
          <p:cNvSpPr>
            <a:spLocks noGrp="1"/>
          </p:cNvSpPr>
          <p:nvPr>
            <p:ph type="body" sz="quarter" idx="30" hasCustomPrompt="1"/>
          </p:nvPr>
        </p:nvSpPr>
        <p:spPr>
          <a:xfrm>
            <a:off x="13958521" y="4573588"/>
            <a:ext cx="1137600" cy="1137600"/>
          </a:xfrm>
          <a:solidFill>
            <a:schemeClr val="accent3"/>
          </a:solidFill>
          <a:ln w="57150">
            <a:solidFill>
              <a:schemeClr val="bg1"/>
            </a:solidFill>
          </a:ln>
          <a:effectLst>
            <a:outerShdw sx="102000" sy="102000" algn="ctr" rotWithShape="0">
              <a:prstClr val="black">
                <a:alpha val="15000"/>
              </a:prstClr>
            </a:outerShdw>
          </a:effectLst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67" name="図プレースホルダー 25"/>
          <p:cNvSpPr>
            <a:spLocks noGrp="1"/>
          </p:cNvSpPr>
          <p:nvPr>
            <p:ph type="pic" sz="quarter" idx="31" hasCustomPrompt="1"/>
          </p:nvPr>
        </p:nvSpPr>
        <p:spPr>
          <a:xfrm>
            <a:off x="14212321" y="4826913"/>
            <a:ext cx="630000" cy="630000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68" name="テキスト プレースホルダー 12"/>
          <p:cNvSpPr>
            <a:spLocks noGrp="1"/>
          </p:cNvSpPr>
          <p:nvPr>
            <p:ph type="body" sz="quarter" idx="32" hasCustomPrompt="1"/>
          </p:nvPr>
        </p:nvSpPr>
        <p:spPr>
          <a:xfrm>
            <a:off x="12230099" y="6821182"/>
            <a:ext cx="4594445" cy="2114271"/>
          </a:xfrm>
        </p:spPr>
        <p:txBody>
          <a:bodyPr>
            <a:normAutofit/>
          </a:bodyPr>
          <a:lstStyle>
            <a:lvl1pPr algn="ctr">
              <a:spcBef>
                <a:spcPts val="0"/>
              </a:spcBef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9" name="テキスト プレースホルダー 12"/>
          <p:cNvSpPr>
            <a:spLocks noGrp="1"/>
          </p:cNvSpPr>
          <p:nvPr>
            <p:ph type="body" sz="quarter" idx="33" hasCustomPrompt="1"/>
          </p:nvPr>
        </p:nvSpPr>
        <p:spPr>
          <a:xfrm>
            <a:off x="12230099" y="5892669"/>
            <a:ext cx="4594445" cy="747032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78" name="正方形/長方形 77"/>
          <p:cNvSpPr/>
          <p:nvPr userDrawn="1"/>
        </p:nvSpPr>
        <p:spPr>
          <a:xfrm>
            <a:off x="2850933" y="6658433"/>
            <a:ext cx="1827899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9" name="正方形/長方形 78"/>
          <p:cNvSpPr/>
          <p:nvPr userDrawn="1"/>
        </p:nvSpPr>
        <p:spPr>
          <a:xfrm>
            <a:off x="8230050" y="6658433"/>
            <a:ext cx="1827899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0" name="正方形/長方形 79"/>
          <p:cNvSpPr/>
          <p:nvPr userDrawn="1"/>
        </p:nvSpPr>
        <p:spPr>
          <a:xfrm>
            <a:off x="13613371" y="6641976"/>
            <a:ext cx="1827899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57407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25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75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250"/>
                            </p:stCondLst>
                            <p:childTnLst>
                              <p:par>
                                <p:cTn id="30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7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7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5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000"/>
                            </p:stCondLst>
                            <p:childTnLst>
                              <p:par>
                                <p:cTn id="51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7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7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7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7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4750"/>
                            </p:stCondLst>
                            <p:childTnLst>
                              <p:par>
                                <p:cTn id="6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250"/>
                            </p:stCondLst>
                            <p:childTnLst>
                              <p:par>
                                <p:cTn id="6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/>
      <p:bldP spid="61" grpId="0" animBg="1">
        <p:tmplLst>
          <p:tmpl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6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6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1" grpId="0"/>
      <p:bldP spid="4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2" grpId="0" animBg="1">
        <p:tmplLst>
          <p:tmpl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6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6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3" grpId="0"/>
      <p:bldP spid="6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6" grpId="0" animBg="1">
        <p:tmplLst>
          <p:tmpl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6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6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7" grpId="0"/>
      <p:bldP spid="6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8" grpId="0" animBg="1"/>
      <p:bldP spid="79" grpId="0" animBg="1"/>
      <p:bldP spid="80" grpId="0" animBg="1"/>
    </p:bldLst>
  </p:timing>
  <p:extLst>
    <p:ext uri="{DCECCB84-F9BA-43D5-87BE-67443E8EF086}">
      <p15:sldGuideLst xmlns:p15="http://schemas.microsoft.com/office/powerpoint/2012/main">
        <p15:guide id="1" orient="horz" pos="3239" userDrawn="1">
          <p15:clr>
            <a:srgbClr val="FBAE40"/>
          </p15:clr>
        </p15:guide>
        <p15:guide id="2" pos="5760" userDrawn="1">
          <p15:clr>
            <a:srgbClr val="FBAE4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story - Midd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直線コネクタ 6"/>
          <p:cNvCxnSpPr/>
          <p:nvPr userDrawn="1"/>
        </p:nvCxnSpPr>
        <p:spPr>
          <a:xfrm>
            <a:off x="9144000" y="0"/>
            <a:ext cx="0" cy="1971487"/>
          </a:xfrm>
          <a:prstGeom prst="line">
            <a:avLst/>
          </a:prstGeom>
          <a:ln w="28575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テキスト プレースホルダー 12"/>
          <p:cNvSpPr>
            <a:spLocks noGrp="1"/>
          </p:cNvSpPr>
          <p:nvPr>
            <p:ph type="body" sz="quarter" idx="12" hasCustomPrompt="1"/>
          </p:nvPr>
        </p:nvSpPr>
        <p:spPr>
          <a:xfrm>
            <a:off x="2399958" y="4655094"/>
            <a:ext cx="4608971" cy="1479012"/>
          </a:xfrm>
        </p:spPr>
        <p:txBody>
          <a:bodyPr>
            <a:normAutofit/>
          </a:bodyPr>
          <a:lstStyle>
            <a:lvl1pPr algn="r">
              <a:spcBef>
                <a:spcPts val="0"/>
              </a:spcBef>
              <a:defRPr sz="18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0" name="テキスト プレースホルダー 12"/>
          <p:cNvSpPr>
            <a:spLocks noGrp="1"/>
          </p:cNvSpPr>
          <p:nvPr>
            <p:ph type="body" sz="quarter" idx="14" hasCustomPrompt="1"/>
          </p:nvPr>
        </p:nvSpPr>
        <p:spPr>
          <a:xfrm>
            <a:off x="2399958" y="3713898"/>
            <a:ext cx="4608971" cy="747032"/>
          </a:xfr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21" name="正方形/長方形 20"/>
          <p:cNvSpPr/>
          <p:nvPr userDrawn="1"/>
        </p:nvSpPr>
        <p:spPr>
          <a:xfrm>
            <a:off x="5089589" y="4430938"/>
            <a:ext cx="1827899" cy="7200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kumimoji="1" lang="ja-JP" altLang="en-US"/>
          </a:p>
        </p:txBody>
      </p:sp>
      <p:cxnSp>
        <p:nvCxnSpPr>
          <p:cNvPr id="29" name="直線コネクタ 28"/>
          <p:cNvCxnSpPr>
            <a:stCxn id="27" idx="1"/>
            <a:endCxn id="24" idx="6"/>
          </p:cNvCxnSpPr>
          <p:nvPr userDrawn="1"/>
        </p:nvCxnSpPr>
        <p:spPr>
          <a:xfrm flipH="1">
            <a:off x="9336699" y="2164184"/>
            <a:ext cx="649778" cy="2"/>
          </a:xfrm>
          <a:prstGeom prst="line">
            <a:avLst/>
          </a:prstGeom>
          <a:ln w="28575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円/楕円 4"/>
          <p:cNvSpPr/>
          <p:nvPr userDrawn="1"/>
        </p:nvSpPr>
        <p:spPr>
          <a:xfrm>
            <a:off x="9986477" y="1595111"/>
            <a:ext cx="1136515" cy="1138145"/>
          </a:xfrm>
          <a:prstGeom prst="rect">
            <a:avLst/>
          </a:prstGeom>
          <a:solidFill>
            <a:schemeClr val="accent4"/>
          </a:solidFill>
          <a:ln w="57150">
            <a:solidFill>
              <a:schemeClr val="bg1"/>
            </a:solidFill>
          </a:ln>
          <a:effectLst>
            <a:outerShdw blurRad="127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テキスト プレースホルダー 12"/>
          <p:cNvSpPr>
            <a:spLocks noGrp="1"/>
          </p:cNvSpPr>
          <p:nvPr>
            <p:ph type="body" sz="quarter" idx="15" hasCustomPrompt="1"/>
          </p:nvPr>
        </p:nvSpPr>
        <p:spPr>
          <a:xfrm>
            <a:off x="9966465" y="1790667"/>
            <a:ext cx="1176539" cy="747032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0000</a:t>
            </a:r>
            <a:endParaRPr kumimoji="1" lang="ja-JP" altLang="en-US" dirty="0"/>
          </a:p>
        </p:txBody>
      </p:sp>
      <p:sp>
        <p:nvSpPr>
          <p:cNvPr id="37" name="テキスト プレースホルダー 12"/>
          <p:cNvSpPr>
            <a:spLocks noGrp="1"/>
          </p:cNvSpPr>
          <p:nvPr>
            <p:ph type="body" sz="quarter" idx="16" hasCustomPrompt="1"/>
          </p:nvPr>
        </p:nvSpPr>
        <p:spPr>
          <a:xfrm>
            <a:off x="11275193" y="2731863"/>
            <a:ext cx="4608971" cy="1479012"/>
          </a:xfrm>
        </p:spPr>
        <p:txBody>
          <a:bodyPr>
            <a:normAutofit/>
          </a:bodyPr>
          <a:lstStyle>
            <a:lvl1pPr algn="l">
              <a:spcBef>
                <a:spcPts val="0"/>
              </a:spcBef>
              <a:defRPr sz="18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8" name="テキスト プレースホルダー 12"/>
          <p:cNvSpPr>
            <a:spLocks noGrp="1"/>
          </p:cNvSpPr>
          <p:nvPr>
            <p:ph type="body" sz="quarter" idx="17" hasCustomPrompt="1"/>
          </p:nvPr>
        </p:nvSpPr>
        <p:spPr>
          <a:xfrm>
            <a:off x="11275193" y="1790667"/>
            <a:ext cx="4608971" cy="747032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39" name="正方形/長方形 38"/>
          <p:cNvSpPr/>
          <p:nvPr userDrawn="1"/>
        </p:nvSpPr>
        <p:spPr>
          <a:xfrm>
            <a:off x="11366634" y="2507707"/>
            <a:ext cx="1827899" cy="72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kumimoji="1" lang="ja-JP" altLang="en-US"/>
          </a:p>
        </p:txBody>
      </p:sp>
      <p:sp>
        <p:nvSpPr>
          <p:cNvPr id="43" name="テキスト プレースホルダー 12"/>
          <p:cNvSpPr>
            <a:spLocks noGrp="1"/>
          </p:cNvSpPr>
          <p:nvPr>
            <p:ph type="body" sz="quarter" idx="19" hasCustomPrompt="1"/>
          </p:nvPr>
        </p:nvSpPr>
        <p:spPr>
          <a:xfrm>
            <a:off x="2399958" y="8481658"/>
            <a:ext cx="4608971" cy="1479012"/>
          </a:xfrm>
        </p:spPr>
        <p:txBody>
          <a:bodyPr>
            <a:normAutofit/>
          </a:bodyPr>
          <a:lstStyle>
            <a:lvl1pPr algn="r">
              <a:spcBef>
                <a:spcPts val="0"/>
              </a:spcBef>
              <a:defRPr sz="18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4" name="テキスト プレースホルダー 12"/>
          <p:cNvSpPr>
            <a:spLocks noGrp="1"/>
          </p:cNvSpPr>
          <p:nvPr>
            <p:ph type="body" sz="quarter" idx="20" hasCustomPrompt="1"/>
          </p:nvPr>
        </p:nvSpPr>
        <p:spPr>
          <a:xfrm>
            <a:off x="2399958" y="7540462"/>
            <a:ext cx="4608971" cy="747032"/>
          </a:xfr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45" name="正方形/長方形 44"/>
          <p:cNvSpPr/>
          <p:nvPr userDrawn="1"/>
        </p:nvSpPr>
        <p:spPr>
          <a:xfrm>
            <a:off x="5089589" y="8257502"/>
            <a:ext cx="1827899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kumimoji="1" lang="ja-JP" altLang="en-US"/>
          </a:p>
        </p:txBody>
      </p:sp>
      <p:cxnSp>
        <p:nvCxnSpPr>
          <p:cNvPr id="10" name="直線コネクタ 9"/>
          <p:cNvCxnSpPr>
            <a:stCxn id="8" idx="2"/>
            <a:endCxn id="13" idx="3"/>
          </p:cNvCxnSpPr>
          <p:nvPr userDrawn="1"/>
        </p:nvCxnSpPr>
        <p:spPr>
          <a:xfrm flipH="1">
            <a:off x="8335845" y="4080320"/>
            <a:ext cx="615457" cy="7095"/>
          </a:xfrm>
          <a:prstGeom prst="line">
            <a:avLst/>
          </a:prstGeom>
          <a:ln w="28575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円/楕円 4"/>
          <p:cNvSpPr/>
          <p:nvPr userDrawn="1"/>
        </p:nvSpPr>
        <p:spPr>
          <a:xfrm>
            <a:off x="7199330" y="3518342"/>
            <a:ext cx="1136515" cy="1138145"/>
          </a:xfrm>
          <a:prstGeom prst="rect">
            <a:avLst/>
          </a:prstGeom>
          <a:solidFill>
            <a:schemeClr val="accent5"/>
          </a:solidFill>
          <a:ln w="57150">
            <a:solidFill>
              <a:schemeClr val="bg1"/>
            </a:solidFill>
          </a:ln>
          <a:effectLst>
            <a:outerShdw blurRad="127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テキスト プレースホルダー 12"/>
          <p:cNvSpPr>
            <a:spLocks noGrp="1"/>
          </p:cNvSpPr>
          <p:nvPr>
            <p:ph type="body" sz="quarter" idx="13" hasCustomPrompt="1"/>
          </p:nvPr>
        </p:nvSpPr>
        <p:spPr>
          <a:xfrm>
            <a:off x="7179318" y="3713898"/>
            <a:ext cx="1176539" cy="747032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0000</a:t>
            </a:r>
            <a:endParaRPr kumimoji="1" lang="ja-JP" altLang="en-US" dirty="0"/>
          </a:p>
        </p:txBody>
      </p:sp>
      <p:cxnSp>
        <p:nvCxnSpPr>
          <p:cNvPr id="41" name="直線コネクタ 40"/>
          <p:cNvCxnSpPr>
            <a:stCxn id="40" idx="2"/>
            <a:endCxn id="49" idx="3"/>
          </p:cNvCxnSpPr>
          <p:nvPr userDrawn="1"/>
        </p:nvCxnSpPr>
        <p:spPr>
          <a:xfrm flipH="1" flipV="1">
            <a:off x="8335845" y="7912586"/>
            <a:ext cx="615457" cy="1"/>
          </a:xfrm>
          <a:prstGeom prst="line">
            <a:avLst/>
          </a:prstGeom>
          <a:ln w="28575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円/楕円 4"/>
          <p:cNvSpPr/>
          <p:nvPr userDrawn="1"/>
        </p:nvSpPr>
        <p:spPr>
          <a:xfrm>
            <a:off x="7199330" y="7343513"/>
            <a:ext cx="1136515" cy="1138145"/>
          </a:xfrm>
          <a:prstGeom prst="rect">
            <a:avLst/>
          </a:prstGeom>
          <a:solidFill>
            <a:schemeClr val="accent1"/>
          </a:solidFill>
          <a:ln w="57150">
            <a:solidFill>
              <a:schemeClr val="bg1"/>
            </a:solidFill>
          </a:ln>
          <a:effectLst>
            <a:outerShdw blurRad="127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テキスト プレースホルダー 12"/>
          <p:cNvSpPr>
            <a:spLocks noGrp="1"/>
          </p:cNvSpPr>
          <p:nvPr>
            <p:ph type="body" sz="quarter" idx="18" hasCustomPrompt="1"/>
          </p:nvPr>
        </p:nvSpPr>
        <p:spPr>
          <a:xfrm>
            <a:off x="7179318" y="7540462"/>
            <a:ext cx="1176539" cy="747032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0000</a:t>
            </a:r>
            <a:endParaRPr kumimoji="1" lang="ja-JP" altLang="en-US" dirty="0"/>
          </a:p>
        </p:txBody>
      </p:sp>
      <p:cxnSp>
        <p:nvCxnSpPr>
          <p:cNvPr id="50" name="直線コネクタ 49"/>
          <p:cNvCxnSpPr>
            <a:stCxn id="51" idx="1"/>
            <a:endCxn id="57" idx="6"/>
          </p:cNvCxnSpPr>
          <p:nvPr userDrawn="1"/>
        </p:nvCxnSpPr>
        <p:spPr>
          <a:xfrm flipH="1">
            <a:off x="9336699" y="5996187"/>
            <a:ext cx="649778" cy="267"/>
          </a:xfrm>
          <a:prstGeom prst="line">
            <a:avLst/>
          </a:prstGeom>
          <a:ln w="28575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円/楕円 4"/>
          <p:cNvSpPr/>
          <p:nvPr userDrawn="1"/>
        </p:nvSpPr>
        <p:spPr>
          <a:xfrm>
            <a:off x="9986477" y="5427114"/>
            <a:ext cx="1136515" cy="1138145"/>
          </a:xfrm>
          <a:prstGeom prst="rect">
            <a:avLst/>
          </a:prstGeom>
          <a:solidFill>
            <a:schemeClr val="accent6"/>
          </a:solidFill>
          <a:ln w="57150">
            <a:solidFill>
              <a:schemeClr val="bg1"/>
            </a:solidFill>
          </a:ln>
          <a:effectLst>
            <a:outerShdw blurRad="127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テキスト プレースホルダー 12"/>
          <p:cNvSpPr>
            <a:spLocks noGrp="1"/>
          </p:cNvSpPr>
          <p:nvPr>
            <p:ph type="body" sz="quarter" idx="21" hasCustomPrompt="1"/>
          </p:nvPr>
        </p:nvSpPr>
        <p:spPr>
          <a:xfrm>
            <a:off x="9966465" y="5622670"/>
            <a:ext cx="1176539" cy="747032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0000</a:t>
            </a:r>
            <a:endParaRPr kumimoji="1" lang="ja-JP" altLang="en-US" dirty="0"/>
          </a:p>
        </p:txBody>
      </p:sp>
      <p:sp>
        <p:nvSpPr>
          <p:cNvPr id="53" name="テキスト プレースホルダー 12"/>
          <p:cNvSpPr>
            <a:spLocks noGrp="1"/>
          </p:cNvSpPr>
          <p:nvPr>
            <p:ph type="body" sz="quarter" idx="22" hasCustomPrompt="1"/>
          </p:nvPr>
        </p:nvSpPr>
        <p:spPr>
          <a:xfrm>
            <a:off x="11275193" y="6563866"/>
            <a:ext cx="4608971" cy="1479012"/>
          </a:xfrm>
        </p:spPr>
        <p:txBody>
          <a:bodyPr>
            <a:normAutofit/>
          </a:bodyPr>
          <a:lstStyle>
            <a:lvl1pPr algn="l">
              <a:spcBef>
                <a:spcPts val="0"/>
              </a:spcBef>
              <a:defRPr sz="18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5" name="テキスト プレースホルダー 12"/>
          <p:cNvSpPr>
            <a:spLocks noGrp="1"/>
          </p:cNvSpPr>
          <p:nvPr>
            <p:ph type="body" sz="quarter" idx="23" hasCustomPrompt="1"/>
          </p:nvPr>
        </p:nvSpPr>
        <p:spPr>
          <a:xfrm>
            <a:off x="11275193" y="5622670"/>
            <a:ext cx="4608971" cy="747032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56" name="正方形/長方形 55"/>
          <p:cNvSpPr/>
          <p:nvPr userDrawn="1"/>
        </p:nvSpPr>
        <p:spPr>
          <a:xfrm>
            <a:off x="11366634" y="6339710"/>
            <a:ext cx="1827899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kumimoji="1" lang="ja-JP" altLang="en-US"/>
          </a:p>
        </p:txBody>
      </p:sp>
      <p:cxnSp>
        <p:nvCxnSpPr>
          <p:cNvPr id="61" name="直線コネクタ 60"/>
          <p:cNvCxnSpPr/>
          <p:nvPr userDrawn="1"/>
        </p:nvCxnSpPr>
        <p:spPr>
          <a:xfrm>
            <a:off x="9144000" y="2356884"/>
            <a:ext cx="0" cy="1530737"/>
          </a:xfrm>
          <a:prstGeom prst="line">
            <a:avLst/>
          </a:prstGeom>
          <a:ln w="28575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コネクタ 63"/>
          <p:cNvCxnSpPr/>
          <p:nvPr userDrawn="1"/>
        </p:nvCxnSpPr>
        <p:spPr>
          <a:xfrm flipV="1">
            <a:off x="9144000" y="4273018"/>
            <a:ext cx="0" cy="1530737"/>
          </a:xfrm>
          <a:prstGeom prst="line">
            <a:avLst/>
          </a:prstGeom>
          <a:ln w="28575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コネクタ 67"/>
          <p:cNvCxnSpPr/>
          <p:nvPr userDrawn="1"/>
        </p:nvCxnSpPr>
        <p:spPr>
          <a:xfrm>
            <a:off x="9144000" y="6189152"/>
            <a:ext cx="0" cy="1530736"/>
          </a:xfrm>
          <a:prstGeom prst="line">
            <a:avLst/>
          </a:prstGeom>
          <a:ln w="28575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線コネクタ 71"/>
          <p:cNvCxnSpPr/>
          <p:nvPr userDrawn="1"/>
        </p:nvCxnSpPr>
        <p:spPr>
          <a:xfrm>
            <a:off x="9144000" y="8105285"/>
            <a:ext cx="0" cy="2180128"/>
          </a:xfrm>
          <a:prstGeom prst="line">
            <a:avLst/>
          </a:prstGeom>
          <a:ln w="28575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楕円 7"/>
          <p:cNvSpPr/>
          <p:nvPr userDrawn="1"/>
        </p:nvSpPr>
        <p:spPr>
          <a:xfrm>
            <a:off x="8951302" y="3887621"/>
            <a:ext cx="385397" cy="385397"/>
          </a:xfrm>
          <a:prstGeom prst="ellipse">
            <a:avLst/>
          </a:prstGeom>
          <a:solidFill>
            <a:schemeClr val="accent5"/>
          </a:solidFill>
          <a:ln w="57150">
            <a:solidFill>
              <a:schemeClr val="bg1"/>
            </a:solidFill>
          </a:ln>
          <a:effectLst>
            <a:outerShdw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楕円 23"/>
          <p:cNvSpPr/>
          <p:nvPr userDrawn="1"/>
        </p:nvSpPr>
        <p:spPr>
          <a:xfrm>
            <a:off x="8951302" y="1971487"/>
            <a:ext cx="385397" cy="385397"/>
          </a:xfrm>
          <a:prstGeom prst="ellipse">
            <a:avLst/>
          </a:prstGeom>
          <a:solidFill>
            <a:schemeClr val="accent4"/>
          </a:solidFill>
          <a:ln w="57150">
            <a:solidFill>
              <a:schemeClr val="bg1"/>
            </a:solidFill>
          </a:ln>
          <a:effectLst>
            <a:outerShdw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楕円 39"/>
          <p:cNvSpPr/>
          <p:nvPr userDrawn="1"/>
        </p:nvSpPr>
        <p:spPr>
          <a:xfrm>
            <a:off x="8951302" y="7719888"/>
            <a:ext cx="385397" cy="385397"/>
          </a:xfrm>
          <a:prstGeom prst="ellipse">
            <a:avLst/>
          </a:prstGeom>
          <a:solidFill>
            <a:schemeClr val="accent1"/>
          </a:solidFill>
          <a:ln w="57150">
            <a:solidFill>
              <a:schemeClr val="bg1"/>
            </a:solidFill>
          </a:ln>
          <a:effectLst>
            <a:outerShdw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楕円 56"/>
          <p:cNvSpPr/>
          <p:nvPr userDrawn="1"/>
        </p:nvSpPr>
        <p:spPr>
          <a:xfrm>
            <a:off x="8951302" y="5803755"/>
            <a:ext cx="385397" cy="385397"/>
          </a:xfrm>
          <a:prstGeom prst="ellipse">
            <a:avLst/>
          </a:prstGeom>
          <a:solidFill>
            <a:schemeClr val="accent6"/>
          </a:solidFill>
          <a:ln w="57150">
            <a:solidFill>
              <a:schemeClr val="bg1"/>
            </a:solidFill>
          </a:ln>
          <a:effectLst>
            <a:outerShdw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51131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500"/>
                            </p:stCondLst>
                            <p:childTnLst>
                              <p:par>
                                <p:cTn id="52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0"/>
                            </p:stCondLst>
                            <p:childTnLst>
                              <p:par>
                                <p:cTn id="6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3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500"/>
                            </p:stCondLst>
                            <p:childTnLst>
                              <p:par>
                                <p:cTn id="6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60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6500"/>
                            </p:stCondLst>
                            <p:childTnLst>
                              <p:par>
                                <p:cTn id="7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7000"/>
                            </p:stCondLst>
                            <p:childTnLst>
                              <p:par>
                                <p:cTn id="7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7500"/>
                            </p:stCondLst>
                            <p:childTnLst>
                              <p:par>
                                <p:cTn id="84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8000"/>
                            </p:stCondLst>
                            <p:childTnLst>
                              <p:par>
                                <p:cTn id="9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8500"/>
                            </p:stCondLst>
                            <p:childTnLst>
                              <p:par>
                                <p:cTn id="9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9000"/>
                            </p:stCondLst>
                            <p:childTnLst>
                              <p:par>
                                <p:cTn id="10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9500"/>
                            </p:stCondLst>
                            <p:childTnLst>
                              <p:par>
                                <p:cTn id="10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0000"/>
                            </p:stCondLst>
                            <p:childTnLst>
                              <p:par>
                                <p:cTn id="10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4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10500"/>
                            </p:stCondLst>
                            <p:childTnLst>
                              <p:par>
                                <p:cTn id="116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11000"/>
                            </p:stCondLst>
                            <p:childTnLst>
                              <p:par>
                                <p:cTn id="12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7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11500"/>
                            </p:stCondLst>
                            <p:childTnLst>
                              <p:par>
                                <p:cTn id="12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animBg="1"/>
      <p:bldP spid="27" grpId="0" animBg="1"/>
      <p:bldP spid="28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9" grpId="0" animBg="1"/>
      <p:bldP spid="43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5" grpId="0" animBg="1"/>
      <p:bldP spid="13" grpId="0" animBg="1"/>
      <p:bldP spid="17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9" grpId="0" animBg="1"/>
      <p:bldP spid="42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1" grpId="0" animBg="1"/>
      <p:bldP spid="52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animBg="1"/>
      <p:bldP spid="8" grpId="0" animBg="1"/>
      <p:bldP spid="24" grpId="0" animBg="1"/>
      <p:bldP spid="40" grpId="0" animBg="1"/>
      <p:bldP spid="57" grpId="0" animBg="1"/>
    </p:bld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story - 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直線コネクタ 6"/>
          <p:cNvCxnSpPr>
            <a:endCxn id="8" idx="0"/>
          </p:cNvCxnSpPr>
          <p:nvPr userDrawn="1"/>
        </p:nvCxnSpPr>
        <p:spPr>
          <a:xfrm>
            <a:off x="9144000" y="0"/>
            <a:ext cx="1" cy="1968286"/>
          </a:xfrm>
          <a:prstGeom prst="line">
            <a:avLst/>
          </a:prstGeom>
          <a:ln w="28575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テキスト プレースホルダー 12"/>
          <p:cNvSpPr>
            <a:spLocks noGrp="1"/>
          </p:cNvSpPr>
          <p:nvPr>
            <p:ph type="body" sz="quarter" idx="12" hasCustomPrompt="1"/>
          </p:nvPr>
        </p:nvSpPr>
        <p:spPr>
          <a:xfrm>
            <a:off x="11275193" y="2728663"/>
            <a:ext cx="4608971" cy="1479012"/>
          </a:xfrm>
        </p:spPr>
        <p:txBody>
          <a:bodyPr>
            <a:normAutofit/>
          </a:bodyPr>
          <a:lstStyle>
            <a:lvl1pPr algn="l">
              <a:defRPr sz="18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0" name="テキスト プレースホルダー 12"/>
          <p:cNvSpPr>
            <a:spLocks noGrp="1"/>
          </p:cNvSpPr>
          <p:nvPr>
            <p:ph type="body" sz="quarter" idx="14" hasCustomPrompt="1"/>
          </p:nvPr>
        </p:nvSpPr>
        <p:spPr>
          <a:xfrm>
            <a:off x="11275193" y="1787467"/>
            <a:ext cx="4608971" cy="747032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21" name="正方形/長方形 20"/>
          <p:cNvSpPr/>
          <p:nvPr userDrawn="1"/>
        </p:nvSpPr>
        <p:spPr>
          <a:xfrm>
            <a:off x="11366633" y="2504507"/>
            <a:ext cx="1827899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kumimoji="1" lang="ja-JP" altLang="en-US"/>
          </a:p>
        </p:txBody>
      </p:sp>
      <p:cxnSp>
        <p:nvCxnSpPr>
          <p:cNvPr id="22" name="直線コネクタ 21"/>
          <p:cNvCxnSpPr/>
          <p:nvPr userDrawn="1"/>
        </p:nvCxnSpPr>
        <p:spPr>
          <a:xfrm>
            <a:off x="9144000" y="2353683"/>
            <a:ext cx="0" cy="1471236"/>
          </a:xfrm>
          <a:prstGeom prst="line">
            <a:avLst/>
          </a:prstGeom>
          <a:ln w="28575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コネクタ 28"/>
          <p:cNvCxnSpPr>
            <a:stCxn id="28" idx="3"/>
            <a:endCxn id="24" idx="2"/>
          </p:cNvCxnSpPr>
          <p:nvPr userDrawn="1"/>
        </p:nvCxnSpPr>
        <p:spPr>
          <a:xfrm>
            <a:off x="8349923" y="4081115"/>
            <a:ext cx="601379" cy="3"/>
          </a:xfrm>
          <a:prstGeom prst="line">
            <a:avLst/>
          </a:prstGeom>
          <a:ln w="28575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円/楕円 4"/>
          <p:cNvSpPr/>
          <p:nvPr userDrawn="1"/>
        </p:nvSpPr>
        <p:spPr>
          <a:xfrm>
            <a:off x="7193396" y="3512043"/>
            <a:ext cx="1136515" cy="1138145"/>
          </a:xfrm>
          <a:prstGeom prst="rect">
            <a:avLst/>
          </a:prstGeom>
          <a:solidFill>
            <a:schemeClr val="accent3"/>
          </a:solidFill>
          <a:ln w="57150">
            <a:solidFill>
              <a:schemeClr val="bg1"/>
            </a:solidFill>
          </a:ln>
          <a:effectLst>
            <a:outerShdw blurRad="127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テキスト プレースホルダー 12"/>
          <p:cNvSpPr>
            <a:spLocks noGrp="1"/>
          </p:cNvSpPr>
          <p:nvPr>
            <p:ph type="body" sz="quarter" idx="15" hasCustomPrompt="1"/>
          </p:nvPr>
        </p:nvSpPr>
        <p:spPr>
          <a:xfrm>
            <a:off x="7173384" y="3707599"/>
            <a:ext cx="1176539" cy="747032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0000</a:t>
            </a:r>
            <a:endParaRPr kumimoji="1" lang="ja-JP" altLang="en-US" dirty="0"/>
          </a:p>
        </p:txBody>
      </p:sp>
      <p:sp>
        <p:nvSpPr>
          <p:cNvPr id="37" name="テキスト プレースホルダー 12"/>
          <p:cNvSpPr>
            <a:spLocks noGrp="1"/>
          </p:cNvSpPr>
          <p:nvPr>
            <p:ph type="body" sz="quarter" idx="16" hasCustomPrompt="1"/>
          </p:nvPr>
        </p:nvSpPr>
        <p:spPr>
          <a:xfrm>
            <a:off x="2394088" y="4648795"/>
            <a:ext cx="4608971" cy="1479012"/>
          </a:xfrm>
        </p:spPr>
        <p:txBody>
          <a:bodyPr>
            <a:normAutofit/>
          </a:bodyPr>
          <a:lstStyle>
            <a:lvl1pPr algn="r">
              <a:defRPr sz="18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8" name="テキスト プレースホルダー 12"/>
          <p:cNvSpPr>
            <a:spLocks noGrp="1"/>
          </p:cNvSpPr>
          <p:nvPr>
            <p:ph type="body" sz="quarter" idx="17" hasCustomPrompt="1"/>
          </p:nvPr>
        </p:nvSpPr>
        <p:spPr>
          <a:xfrm>
            <a:off x="2394088" y="3707599"/>
            <a:ext cx="4608971" cy="747032"/>
          </a:xfr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39" name="正方形/長方形 38"/>
          <p:cNvSpPr/>
          <p:nvPr userDrawn="1"/>
        </p:nvSpPr>
        <p:spPr>
          <a:xfrm>
            <a:off x="5089589" y="4424639"/>
            <a:ext cx="1827899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kumimoji="1" lang="ja-JP" altLang="en-US"/>
          </a:p>
        </p:txBody>
      </p:sp>
      <p:cxnSp>
        <p:nvCxnSpPr>
          <p:cNvPr id="46" name="直線コネクタ 45"/>
          <p:cNvCxnSpPr>
            <a:stCxn id="24" idx="4"/>
            <a:endCxn id="2" idx="0"/>
          </p:cNvCxnSpPr>
          <p:nvPr userDrawn="1"/>
        </p:nvCxnSpPr>
        <p:spPr>
          <a:xfrm>
            <a:off x="9144001" y="4273816"/>
            <a:ext cx="0" cy="1742360"/>
          </a:xfrm>
          <a:prstGeom prst="line">
            <a:avLst/>
          </a:prstGeom>
          <a:ln w="28575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コネクタ 9"/>
          <p:cNvCxnSpPr>
            <a:stCxn id="8" idx="6"/>
            <a:endCxn id="17" idx="1"/>
          </p:cNvCxnSpPr>
          <p:nvPr userDrawn="1"/>
        </p:nvCxnSpPr>
        <p:spPr>
          <a:xfrm flipV="1">
            <a:off x="9336699" y="2160983"/>
            <a:ext cx="629766" cy="2"/>
          </a:xfrm>
          <a:prstGeom prst="line">
            <a:avLst/>
          </a:prstGeom>
          <a:ln w="28575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円/楕円 4"/>
          <p:cNvSpPr/>
          <p:nvPr userDrawn="1"/>
        </p:nvSpPr>
        <p:spPr>
          <a:xfrm>
            <a:off x="9986477" y="1591911"/>
            <a:ext cx="1136515" cy="1138145"/>
          </a:xfrm>
          <a:prstGeom prst="rect">
            <a:avLst/>
          </a:prstGeom>
          <a:solidFill>
            <a:schemeClr val="accent2"/>
          </a:solidFill>
          <a:ln w="57150">
            <a:solidFill>
              <a:schemeClr val="bg1"/>
            </a:solidFill>
          </a:ln>
          <a:effectLst>
            <a:outerShdw blurRad="127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テキスト プレースホルダー 12"/>
          <p:cNvSpPr>
            <a:spLocks noGrp="1"/>
          </p:cNvSpPr>
          <p:nvPr>
            <p:ph type="body" sz="quarter" idx="13" hasCustomPrompt="1"/>
          </p:nvPr>
        </p:nvSpPr>
        <p:spPr>
          <a:xfrm>
            <a:off x="9966465" y="1787467"/>
            <a:ext cx="1176539" cy="747032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0000</a:t>
            </a:r>
            <a:endParaRPr kumimoji="1" lang="ja-JP" altLang="en-US" dirty="0"/>
          </a:p>
        </p:txBody>
      </p:sp>
      <p:sp>
        <p:nvSpPr>
          <p:cNvPr id="2" name="二等辺三角形 1"/>
          <p:cNvSpPr/>
          <p:nvPr userDrawn="1"/>
        </p:nvSpPr>
        <p:spPr bwMode="auto">
          <a:xfrm>
            <a:off x="8813940" y="6016176"/>
            <a:ext cx="660121" cy="569070"/>
          </a:xfrm>
          <a:prstGeom prst="triangle">
            <a:avLst/>
          </a:prstGeom>
          <a:solidFill>
            <a:schemeClr val="tx2"/>
          </a:solidFill>
          <a:ln w="57150">
            <a:solidFill>
              <a:schemeClr val="bg1"/>
            </a:solidFill>
            <a:prstDash val="solid"/>
            <a:round/>
            <a:headEnd/>
            <a:tailEnd/>
          </a:ln>
          <a:effectLst>
            <a:outerShdw sx="102000" sy="102000" algn="ctr" rotWithShape="0">
              <a:prstClr val="black">
                <a:alpha val="15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kumimoji="1" lang="ja-JP" altLang="en-US"/>
          </a:p>
        </p:txBody>
      </p:sp>
      <p:grpSp>
        <p:nvGrpSpPr>
          <p:cNvPr id="47" name="グループ化 46"/>
          <p:cNvGrpSpPr/>
          <p:nvPr userDrawn="1"/>
        </p:nvGrpSpPr>
        <p:grpSpPr>
          <a:xfrm>
            <a:off x="8190907" y="7678639"/>
            <a:ext cx="1940630" cy="72008"/>
            <a:chOff x="6119664" y="3270498"/>
            <a:chExt cx="1940630" cy="72008"/>
          </a:xfrm>
        </p:grpSpPr>
        <p:sp>
          <p:nvSpPr>
            <p:cNvPr id="48" name="正方形/長方形 47"/>
            <p:cNvSpPr/>
            <p:nvPr userDrawn="1"/>
          </p:nvSpPr>
          <p:spPr>
            <a:xfrm>
              <a:off x="6765355" y="3270498"/>
              <a:ext cx="648072" cy="7200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9" name="正方形/長方形 58"/>
            <p:cNvSpPr/>
            <p:nvPr userDrawn="1"/>
          </p:nvSpPr>
          <p:spPr>
            <a:xfrm>
              <a:off x="6119664" y="3270498"/>
              <a:ext cx="648072" cy="7200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0" name="正方形/長方形 59"/>
            <p:cNvSpPr/>
            <p:nvPr userDrawn="1"/>
          </p:nvSpPr>
          <p:spPr>
            <a:xfrm>
              <a:off x="7412222" y="3270498"/>
              <a:ext cx="648072" cy="7200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61" name="テキスト プレースホルダー 12"/>
          <p:cNvSpPr>
            <a:spLocks noGrp="1"/>
          </p:cNvSpPr>
          <p:nvPr>
            <p:ph type="body" sz="quarter" idx="18" hasCustomPrompt="1"/>
          </p:nvPr>
        </p:nvSpPr>
        <p:spPr>
          <a:xfrm>
            <a:off x="4888291" y="7959431"/>
            <a:ext cx="8545863" cy="1423108"/>
          </a:xfrm>
        </p:spPr>
        <p:txBody>
          <a:bodyPr>
            <a:normAutofit/>
          </a:bodyPr>
          <a:lstStyle>
            <a:lvl1pPr algn="ctr"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2" name="テキスト プレースホルダー 12"/>
          <p:cNvSpPr>
            <a:spLocks noGrp="1"/>
          </p:cNvSpPr>
          <p:nvPr>
            <p:ph type="body" sz="quarter" idx="19" hasCustomPrompt="1"/>
          </p:nvPr>
        </p:nvSpPr>
        <p:spPr>
          <a:xfrm>
            <a:off x="4888291" y="6839484"/>
            <a:ext cx="8545863" cy="747032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68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6057900" y="9582811"/>
            <a:ext cx="6172200" cy="547603"/>
          </a:xfrm>
        </p:spPr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8" name="楕円 7"/>
          <p:cNvSpPr/>
          <p:nvPr userDrawn="1"/>
        </p:nvSpPr>
        <p:spPr>
          <a:xfrm>
            <a:off x="8951302" y="1968286"/>
            <a:ext cx="385397" cy="385397"/>
          </a:xfrm>
          <a:prstGeom prst="ellipse">
            <a:avLst/>
          </a:prstGeom>
          <a:solidFill>
            <a:schemeClr val="accent2"/>
          </a:solidFill>
          <a:ln w="57150">
            <a:solidFill>
              <a:schemeClr val="bg1"/>
            </a:solidFill>
          </a:ln>
          <a:effectLst>
            <a:outerShdw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楕円 23"/>
          <p:cNvSpPr/>
          <p:nvPr userDrawn="1"/>
        </p:nvSpPr>
        <p:spPr>
          <a:xfrm>
            <a:off x="8951302" y="3888419"/>
            <a:ext cx="385397" cy="385397"/>
          </a:xfrm>
          <a:prstGeom prst="ellipse">
            <a:avLst/>
          </a:prstGeom>
          <a:solidFill>
            <a:schemeClr val="accent3"/>
          </a:solidFill>
          <a:ln w="57150">
            <a:solidFill>
              <a:schemeClr val="bg1"/>
            </a:solidFill>
          </a:ln>
          <a:effectLst>
            <a:outerShdw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11488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500"/>
                            </p:stCondLst>
                            <p:childTnLst>
                              <p:par>
                                <p:cTn id="52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0"/>
                            </p:stCondLst>
                            <p:childTnLst>
                              <p:par>
                                <p:cTn id="6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3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500"/>
                            </p:stCondLst>
                            <p:childTnLst>
                              <p:par>
                                <p:cTn id="6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6000"/>
                            </p:stCondLst>
                            <p:childTnLst>
                              <p:par>
                                <p:cTn id="69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75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75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6750"/>
                            </p:stCondLst>
                            <p:childTnLst>
                              <p:par>
                                <p:cTn id="8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animBg="1"/>
      <p:bldP spid="27" grpId="0" animBg="1"/>
      <p:bldP spid="28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9" grpId="0" animBg="1"/>
      <p:bldP spid="13" grpId="0" animBg="1"/>
      <p:bldP spid="1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" grpId="0" animBg="1"/>
      <p:bldP spid="61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2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6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6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animBg="1"/>
      <p:bldP spid="24" grpId="0" animBg="1"/>
    </p:bld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 &amp;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正方形/長方形 12"/>
          <p:cNvSpPr/>
          <p:nvPr userDrawn="1"/>
        </p:nvSpPr>
        <p:spPr bwMode="auto">
          <a:xfrm>
            <a:off x="0" y="0"/>
            <a:ext cx="9144000" cy="10285413"/>
          </a:xfrm>
          <a:prstGeom prst="rect">
            <a:avLst/>
          </a:pr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 userDrawn="1"/>
        </p:nvSpPr>
        <p:spPr bwMode="auto">
          <a:xfrm>
            <a:off x="9144000" y="0"/>
            <a:ext cx="648000" cy="648000"/>
          </a:xfrm>
          <a:prstGeom prst="rect">
            <a:avLst/>
          </a:pr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 userDrawn="1"/>
        </p:nvSpPr>
        <p:spPr bwMode="auto">
          <a:xfrm>
            <a:off x="9792000" y="648000"/>
            <a:ext cx="648000" cy="648000"/>
          </a:xfrm>
          <a:prstGeom prst="rect">
            <a:avLst/>
          </a:pr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 userDrawn="1"/>
        </p:nvSpPr>
        <p:spPr bwMode="auto">
          <a:xfrm>
            <a:off x="10440000" y="0"/>
            <a:ext cx="648000" cy="648000"/>
          </a:xfrm>
          <a:prstGeom prst="rect">
            <a:avLst/>
          </a:pr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 userDrawn="1"/>
        </p:nvSpPr>
        <p:spPr bwMode="auto">
          <a:xfrm>
            <a:off x="9144000" y="1296000"/>
            <a:ext cx="648000" cy="648000"/>
          </a:xfrm>
          <a:prstGeom prst="rect">
            <a:avLst/>
          </a:pr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0" name="テキスト プレースホルダー 12"/>
          <p:cNvSpPr>
            <a:spLocks noGrp="1"/>
          </p:cNvSpPr>
          <p:nvPr>
            <p:ph type="body" sz="quarter" idx="19" hasCustomPrompt="1"/>
          </p:nvPr>
        </p:nvSpPr>
        <p:spPr>
          <a:xfrm>
            <a:off x="799830" y="2551906"/>
            <a:ext cx="7544341" cy="5181600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5400" baseline="0">
                <a:solidFill>
                  <a:schemeClr val="bg1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1" name="テキスト プレースホルダー 12"/>
          <p:cNvSpPr>
            <a:spLocks noGrp="1"/>
          </p:cNvSpPr>
          <p:nvPr>
            <p:ph type="body" sz="quarter" idx="18" hasCustomPrompt="1"/>
          </p:nvPr>
        </p:nvSpPr>
        <p:spPr>
          <a:xfrm>
            <a:off x="9588843" y="2551906"/>
            <a:ext cx="7665487" cy="5181600"/>
          </a:xfrm>
        </p:spPr>
        <p:txBody>
          <a:bodyPr anchor="ctr">
            <a:normAutofit/>
          </a:bodyPr>
          <a:lstStyle>
            <a:lvl1pPr algn="l"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88475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8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8" decel="10000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150"/>
                            </p:stCondLst>
                            <p:childTnLst>
                              <p:par>
                                <p:cTn id="25" presetID="2" presetClass="entr" presetSubtype="1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35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6" grpId="0" animBg="1"/>
      <p:bldP spid="17" grpId="0" animBg="1"/>
      <p:bldP spid="18" grpId="0" animBg="1"/>
      <p:bldP spid="20" grpId="0">
        <p:tmplLst>
          <p:tmpl>
            <p:tnLst>
              <p:par>
                <p:cTn presetID="2" presetClass="entr" presetSubtype="1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3239" userDrawn="1">
          <p15:clr>
            <a:srgbClr val="FBAE40"/>
          </p15:clr>
        </p15:guide>
        <p15:guide id="2" pos="5760" userDrawn="1">
          <p15:clr>
            <a:srgbClr val="FBAE4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Pho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グループ化 18"/>
          <p:cNvGrpSpPr/>
          <p:nvPr userDrawn="1"/>
        </p:nvGrpSpPr>
        <p:grpSpPr>
          <a:xfrm>
            <a:off x="-1" y="0"/>
            <a:ext cx="18287643" cy="7085913"/>
            <a:chOff x="-1" y="0"/>
            <a:chExt cx="18287643" cy="7085913"/>
          </a:xfrm>
        </p:grpSpPr>
        <p:sp>
          <p:nvSpPr>
            <p:cNvPr id="2" name="正方形/長方形 1"/>
            <p:cNvSpPr/>
            <p:nvPr userDrawn="1"/>
          </p:nvSpPr>
          <p:spPr bwMode="auto">
            <a:xfrm>
              <a:off x="-1" y="0"/>
              <a:ext cx="18287643" cy="5141913"/>
            </a:xfrm>
            <a:prstGeom prst="rect">
              <a:avLst/>
            </a:pr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6" name="正方形/長方形 5"/>
            <p:cNvSpPr/>
            <p:nvPr userDrawn="1"/>
          </p:nvSpPr>
          <p:spPr bwMode="auto">
            <a:xfrm>
              <a:off x="0" y="5141913"/>
              <a:ext cx="648000" cy="648000"/>
            </a:xfrm>
            <a:prstGeom prst="rect">
              <a:avLst/>
            </a:pr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6" name="正方形/長方形 15"/>
            <p:cNvSpPr/>
            <p:nvPr userDrawn="1"/>
          </p:nvSpPr>
          <p:spPr bwMode="auto">
            <a:xfrm>
              <a:off x="648000" y="5789913"/>
              <a:ext cx="648000" cy="648000"/>
            </a:xfrm>
            <a:prstGeom prst="rect">
              <a:avLst/>
            </a:pr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7" name="正方形/長方形 16"/>
            <p:cNvSpPr/>
            <p:nvPr userDrawn="1"/>
          </p:nvSpPr>
          <p:spPr bwMode="auto">
            <a:xfrm>
              <a:off x="1296000" y="5141913"/>
              <a:ext cx="648000" cy="648000"/>
            </a:xfrm>
            <a:prstGeom prst="rect">
              <a:avLst/>
            </a:pr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8" name="正方形/長方形 17"/>
            <p:cNvSpPr/>
            <p:nvPr userDrawn="1"/>
          </p:nvSpPr>
          <p:spPr bwMode="auto">
            <a:xfrm>
              <a:off x="-1" y="6437913"/>
              <a:ext cx="648000" cy="648000"/>
            </a:xfrm>
            <a:prstGeom prst="rect">
              <a:avLst/>
            </a:pr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図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6378" y="911133"/>
            <a:ext cx="4142834" cy="8464733"/>
          </a:xfrm>
          <a:prstGeom prst="rect">
            <a:avLst/>
          </a:prstGeom>
          <a:effectLst/>
        </p:spPr>
      </p:pic>
      <p:sp>
        <p:nvSpPr>
          <p:cNvPr id="11" name="図プレースホルダー 2"/>
          <p:cNvSpPr>
            <a:spLocks noGrp="1"/>
          </p:cNvSpPr>
          <p:nvPr>
            <p:ph type="pic" sz="quarter" idx="12" hasCustomPrompt="1"/>
          </p:nvPr>
        </p:nvSpPr>
        <p:spPr>
          <a:xfrm>
            <a:off x="2657702" y="2008413"/>
            <a:ext cx="3525807" cy="6317252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4" name="テキスト プレースホルダー 12"/>
          <p:cNvSpPr>
            <a:spLocks noGrp="1"/>
          </p:cNvSpPr>
          <p:nvPr>
            <p:ph type="body" sz="quarter" idx="13" hasCustomPrompt="1"/>
          </p:nvPr>
        </p:nvSpPr>
        <p:spPr>
          <a:xfrm>
            <a:off x="6800535" y="1103086"/>
            <a:ext cx="9426437" cy="3849189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5400" baseline="0">
                <a:solidFill>
                  <a:schemeClr val="bg1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5" name="テキスト プレースホルダー 12"/>
          <p:cNvSpPr>
            <a:spLocks noGrp="1"/>
          </p:cNvSpPr>
          <p:nvPr>
            <p:ph type="body" sz="quarter" idx="14" hasCustomPrompt="1"/>
          </p:nvPr>
        </p:nvSpPr>
        <p:spPr>
          <a:xfrm>
            <a:off x="6800534" y="5274171"/>
            <a:ext cx="9426437" cy="3051494"/>
          </a:xfrm>
        </p:spPr>
        <p:txBody>
          <a:bodyPr>
            <a:normAutofit/>
          </a:bodyPr>
          <a:lstStyle>
            <a:lvl1pPr marL="342900" indent="-342900" algn="l">
              <a:spcBef>
                <a:spcPts val="1200"/>
              </a:spcBef>
              <a:buFont typeface="Wingdings" panose="05000000000000000000" pitchFamily="2" charset="2"/>
              <a:buChar char="n"/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75413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65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25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3239" userDrawn="1">
          <p15:clr>
            <a:srgbClr val="FBAE40"/>
          </p15:clr>
        </p15:guide>
        <p15:guide id="2" pos="5760" userDrawn="1">
          <p15:clr>
            <a:srgbClr val="FBAE4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Phone &amp; Tab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グループ化 15"/>
          <p:cNvGrpSpPr/>
          <p:nvPr userDrawn="1"/>
        </p:nvGrpSpPr>
        <p:grpSpPr>
          <a:xfrm>
            <a:off x="-1" y="0"/>
            <a:ext cx="18287643" cy="7085913"/>
            <a:chOff x="-1" y="0"/>
            <a:chExt cx="18287643" cy="7085913"/>
          </a:xfrm>
          <a:solidFill>
            <a:schemeClr val="accent1"/>
          </a:solidFill>
        </p:grpSpPr>
        <p:sp>
          <p:nvSpPr>
            <p:cNvPr id="12" name="正方形/長方形 11"/>
            <p:cNvSpPr/>
            <p:nvPr userDrawn="1"/>
          </p:nvSpPr>
          <p:spPr bwMode="auto">
            <a:xfrm>
              <a:off x="0" y="5141913"/>
              <a:ext cx="648000" cy="648000"/>
            </a:xfrm>
            <a:prstGeom prst="rect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3" name="正方形/長方形 12"/>
            <p:cNvSpPr/>
            <p:nvPr userDrawn="1"/>
          </p:nvSpPr>
          <p:spPr bwMode="auto">
            <a:xfrm>
              <a:off x="648000" y="5789913"/>
              <a:ext cx="648000" cy="648000"/>
            </a:xfrm>
            <a:prstGeom prst="rect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4" name="正方形/長方形 13"/>
            <p:cNvSpPr/>
            <p:nvPr userDrawn="1"/>
          </p:nvSpPr>
          <p:spPr bwMode="auto">
            <a:xfrm>
              <a:off x="1296000" y="5141913"/>
              <a:ext cx="648000" cy="648000"/>
            </a:xfrm>
            <a:prstGeom prst="rect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正方形/長方形 14"/>
            <p:cNvSpPr/>
            <p:nvPr userDrawn="1"/>
          </p:nvSpPr>
          <p:spPr bwMode="auto">
            <a:xfrm>
              <a:off x="-1" y="6437913"/>
              <a:ext cx="648000" cy="648000"/>
            </a:xfrm>
            <a:prstGeom prst="rect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9" name="正方形/長方形 8"/>
            <p:cNvSpPr/>
            <p:nvPr userDrawn="1"/>
          </p:nvSpPr>
          <p:spPr bwMode="auto">
            <a:xfrm>
              <a:off x="-1" y="0"/>
              <a:ext cx="18287643" cy="5141913"/>
            </a:xfrm>
            <a:prstGeom prst="rect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pic>
        <p:nvPicPr>
          <p:cNvPr id="6" name="図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937" y="4023832"/>
            <a:ext cx="2611063" cy="5334986"/>
          </a:xfrm>
          <a:prstGeom prst="rect">
            <a:avLst/>
          </a:prstGeom>
          <a:effectLst/>
        </p:spPr>
      </p:pic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図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0795" y="949977"/>
            <a:ext cx="5884221" cy="8366379"/>
          </a:xfrm>
          <a:prstGeom prst="rect">
            <a:avLst/>
          </a:prstGeom>
        </p:spPr>
      </p:pic>
      <p:sp>
        <p:nvSpPr>
          <p:cNvPr id="7" name="図プレースホルダー 2"/>
          <p:cNvSpPr>
            <a:spLocks noGrp="1"/>
          </p:cNvSpPr>
          <p:nvPr>
            <p:ph type="pic" sz="quarter" idx="12" hasCustomPrompt="1"/>
          </p:nvPr>
        </p:nvSpPr>
        <p:spPr>
          <a:xfrm>
            <a:off x="3940519" y="1738131"/>
            <a:ext cx="5089181" cy="6761798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8" name="図プレースホルダー 2"/>
          <p:cNvSpPr>
            <a:spLocks noGrp="1"/>
          </p:cNvSpPr>
          <p:nvPr>
            <p:ph type="pic" sz="quarter" idx="13" hasCustomPrompt="1"/>
          </p:nvPr>
        </p:nvSpPr>
        <p:spPr>
          <a:xfrm>
            <a:off x="1379954" y="4737100"/>
            <a:ext cx="2160841" cy="3930468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0" name="テキスト プレースホルダー 12"/>
          <p:cNvSpPr>
            <a:spLocks noGrp="1"/>
          </p:cNvSpPr>
          <p:nvPr>
            <p:ph type="body" sz="quarter" idx="14" hasCustomPrompt="1"/>
          </p:nvPr>
        </p:nvSpPr>
        <p:spPr>
          <a:xfrm>
            <a:off x="9585535" y="1103086"/>
            <a:ext cx="7657436" cy="3849189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5400" baseline="0">
                <a:solidFill>
                  <a:schemeClr val="bg1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1" name="テキスト プレースホルダー 12"/>
          <p:cNvSpPr>
            <a:spLocks noGrp="1"/>
          </p:cNvSpPr>
          <p:nvPr>
            <p:ph type="body" sz="quarter" idx="15" hasCustomPrompt="1"/>
          </p:nvPr>
        </p:nvSpPr>
        <p:spPr>
          <a:xfrm>
            <a:off x="9585534" y="5274171"/>
            <a:ext cx="7657436" cy="3051494"/>
          </a:xfrm>
        </p:spPr>
        <p:txBody>
          <a:bodyPr>
            <a:normAutofit/>
          </a:bodyPr>
          <a:lstStyle>
            <a:lvl1pPr marL="342900" indent="-342900" algn="l">
              <a:spcBef>
                <a:spcPts val="1200"/>
              </a:spcBef>
              <a:buFont typeface="Wingdings" panose="05000000000000000000" pitchFamily="2" charset="2"/>
              <a:buChar char="n"/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72978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" presetClass="entr" presetSubtype="1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75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15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8" grpId="0"/>
      <p:bldP spid="8" grpId="1"/>
      <p:bldP spid="10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75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b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グループ化 15"/>
          <p:cNvGrpSpPr/>
          <p:nvPr userDrawn="1"/>
        </p:nvGrpSpPr>
        <p:grpSpPr>
          <a:xfrm>
            <a:off x="-1" y="0"/>
            <a:ext cx="18287643" cy="7085913"/>
            <a:chOff x="-1" y="0"/>
            <a:chExt cx="18287643" cy="7085913"/>
          </a:xfrm>
          <a:solidFill>
            <a:schemeClr val="accent1"/>
          </a:solidFill>
        </p:grpSpPr>
        <p:sp>
          <p:nvSpPr>
            <p:cNvPr id="12" name="正方形/長方形 11"/>
            <p:cNvSpPr/>
            <p:nvPr userDrawn="1"/>
          </p:nvSpPr>
          <p:spPr bwMode="auto">
            <a:xfrm>
              <a:off x="0" y="5141913"/>
              <a:ext cx="648000" cy="648000"/>
            </a:xfrm>
            <a:prstGeom prst="rect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3" name="正方形/長方形 12"/>
            <p:cNvSpPr/>
            <p:nvPr userDrawn="1"/>
          </p:nvSpPr>
          <p:spPr bwMode="auto">
            <a:xfrm>
              <a:off x="648000" y="5789913"/>
              <a:ext cx="648000" cy="648000"/>
            </a:xfrm>
            <a:prstGeom prst="rect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4" name="正方形/長方形 13"/>
            <p:cNvSpPr/>
            <p:nvPr userDrawn="1"/>
          </p:nvSpPr>
          <p:spPr bwMode="auto">
            <a:xfrm>
              <a:off x="1296000" y="5141913"/>
              <a:ext cx="648000" cy="648000"/>
            </a:xfrm>
            <a:prstGeom prst="rect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正方形/長方形 14"/>
            <p:cNvSpPr/>
            <p:nvPr userDrawn="1"/>
          </p:nvSpPr>
          <p:spPr bwMode="auto">
            <a:xfrm>
              <a:off x="-1" y="6437913"/>
              <a:ext cx="648000" cy="648000"/>
            </a:xfrm>
            <a:prstGeom prst="rect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9" name="正方形/長方形 8"/>
            <p:cNvSpPr/>
            <p:nvPr userDrawn="1"/>
          </p:nvSpPr>
          <p:spPr bwMode="auto">
            <a:xfrm>
              <a:off x="-1" y="0"/>
              <a:ext cx="18287643" cy="5141913"/>
            </a:xfrm>
            <a:prstGeom prst="rect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テキスト プレースホルダー 12"/>
          <p:cNvSpPr>
            <a:spLocks noGrp="1"/>
          </p:cNvSpPr>
          <p:nvPr>
            <p:ph type="body" sz="quarter" idx="14" hasCustomPrompt="1"/>
          </p:nvPr>
        </p:nvSpPr>
        <p:spPr>
          <a:xfrm>
            <a:off x="10473429" y="1103086"/>
            <a:ext cx="6987257" cy="3849189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5400" baseline="0">
                <a:solidFill>
                  <a:schemeClr val="bg1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1" name="テキスト プレースホルダー 12"/>
          <p:cNvSpPr>
            <a:spLocks noGrp="1"/>
          </p:cNvSpPr>
          <p:nvPr>
            <p:ph type="body" sz="quarter" idx="15" hasCustomPrompt="1"/>
          </p:nvPr>
        </p:nvSpPr>
        <p:spPr>
          <a:xfrm>
            <a:off x="10473428" y="5274171"/>
            <a:ext cx="6987257" cy="3051494"/>
          </a:xfrm>
        </p:spPr>
        <p:txBody>
          <a:bodyPr>
            <a:normAutofit/>
          </a:bodyPr>
          <a:lstStyle>
            <a:lvl1pPr marL="342900" indent="-342900" algn="l">
              <a:spcBef>
                <a:spcPts val="1200"/>
              </a:spcBef>
              <a:buFont typeface="Wingdings" panose="05000000000000000000" pitchFamily="2" charset="2"/>
              <a:buChar char="n"/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7" name="図プレースホルダー 19"/>
          <p:cNvSpPr>
            <a:spLocks noGrp="1"/>
          </p:cNvSpPr>
          <p:nvPr>
            <p:ph type="pic" sz="quarter" idx="12" hasCustomPrompt="1"/>
          </p:nvPr>
        </p:nvSpPr>
        <p:spPr>
          <a:xfrm>
            <a:off x="1056105" y="2800178"/>
            <a:ext cx="9177429" cy="5159898"/>
          </a:xfrm>
          <a:solidFill>
            <a:schemeClr val="accent1">
              <a:lumMod val="20000"/>
              <a:lumOff val="80000"/>
            </a:schemeClr>
          </a:solidFill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grpSp>
        <p:nvGrpSpPr>
          <p:cNvPr id="18" name="グループ化 17"/>
          <p:cNvGrpSpPr/>
          <p:nvPr userDrawn="1"/>
        </p:nvGrpSpPr>
        <p:grpSpPr>
          <a:xfrm>
            <a:off x="1056107" y="2279243"/>
            <a:ext cx="9177428" cy="523844"/>
            <a:chOff x="4888773" y="2065794"/>
            <a:chExt cx="8534400" cy="487140"/>
          </a:xfrm>
        </p:grpSpPr>
        <p:sp>
          <p:nvSpPr>
            <p:cNvPr id="19" name="角丸四角形 7"/>
            <p:cNvSpPr/>
            <p:nvPr userDrawn="1"/>
          </p:nvSpPr>
          <p:spPr>
            <a:xfrm>
              <a:off x="4888773" y="2065794"/>
              <a:ext cx="8534400" cy="487140"/>
            </a:xfrm>
            <a:custGeom>
              <a:avLst/>
              <a:gdLst/>
              <a:ahLst/>
              <a:cxnLst/>
              <a:rect l="l" t="t" r="r" b="b"/>
              <a:pathLst>
                <a:path w="8534400" h="487140">
                  <a:moveTo>
                    <a:pt x="148176" y="0"/>
                  </a:moveTo>
                  <a:lnTo>
                    <a:pt x="8386224" y="0"/>
                  </a:lnTo>
                  <a:cubicBezTo>
                    <a:pt x="8468059" y="0"/>
                    <a:pt x="8534400" y="66341"/>
                    <a:pt x="8534400" y="148176"/>
                  </a:cubicBezTo>
                  <a:lnTo>
                    <a:pt x="8534400" y="487140"/>
                  </a:lnTo>
                  <a:lnTo>
                    <a:pt x="0" y="487140"/>
                  </a:lnTo>
                  <a:lnTo>
                    <a:pt x="0" y="148176"/>
                  </a:lnTo>
                  <a:cubicBezTo>
                    <a:pt x="0" y="66341"/>
                    <a:pt x="66341" y="0"/>
                    <a:pt x="148176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0" name="正方形/長方形 19"/>
            <p:cNvSpPr/>
            <p:nvPr userDrawn="1"/>
          </p:nvSpPr>
          <p:spPr>
            <a:xfrm>
              <a:off x="4888773" y="2489434"/>
              <a:ext cx="8534400" cy="635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21" name="グループ化 20"/>
            <p:cNvGrpSpPr/>
            <p:nvPr userDrawn="1"/>
          </p:nvGrpSpPr>
          <p:grpSpPr>
            <a:xfrm>
              <a:off x="5071109" y="2204589"/>
              <a:ext cx="542925" cy="142875"/>
              <a:chOff x="2524125" y="1614487"/>
              <a:chExt cx="542925" cy="142875"/>
            </a:xfrm>
          </p:grpSpPr>
          <p:sp>
            <p:nvSpPr>
              <p:cNvPr id="26" name="円/楕円 29"/>
              <p:cNvSpPr/>
              <p:nvPr userDrawn="1"/>
            </p:nvSpPr>
            <p:spPr>
              <a:xfrm>
                <a:off x="2524125" y="1614487"/>
                <a:ext cx="142875" cy="142875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7" name="円/楕円 30"/>
              <p:cNvSpPr/>
              <p:nvPr userDrawn="1"/>
            </p:nvSpPr>
            <p:spPr>
              <a:xfrm>
                <a:off x="2724150" y="1614487"/>
                <a:ext cx="142875" cy="142875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8" name="円/楕円 31"/>
              <p:cNvSpPr/>
              <p:nvPr userDrawn="1"/>
            </p:nvSpPr>
            <p:spPr>
              <a:xfrm>
                <a:off x="2924175" y="1614487"/>
                <a:ext cx="142875" cy="142875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22" name="グループ化 21"/>
            <p:cNvGrpSpPr/>
            <p:nvPr userDrawn="1"/>
          </p:nvGrpSpPr>
          <p:grpSpPr>
            <a:xfrm>
              <a:off x="13043533" y="2180776"/>
              <a:ext cx="200026" cy="190500"/>
              <a:chOff x="7781924" y="1704975"/>
              <a:chExt cx="200026" cy="190500"/>
            </a:xfrm>
            <a:solidFill>
              <a:schemeClr val="tx1">
                <a:lumMod val="50000"/>
                <a:lumOff val="50000"/>
              </a:schemeClr>
            </a:solidFill>
          </p:grpSpPr>
          <p:sp>
            <p:nvSpPr>
              <p:cNvPr id="23" name="正方形/長方形 22"/>
              <p:cNvSpPr/>
              <p:nvPr userDrawn="1"/>
            </p:nvSpPr>
            <p:spPr>
              <a:xfrm>
                <a:off x="7781925" y="1704975"/>
                <a:ext cx="200025" cy="4762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4" name="正方形/長方形 23"/>
              <p:cNvSpPr/>
              <p:nvPr userDrawn="1"/>
            </p:nvSpPr>
            <p:spPr>
              <a:xfrm>
                <a:off x="7781925" y="1776413"/>
                <a:ext cx="200025" cy="4762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5" name="正方形/長方形 24"/>
              <p:cNvSpPr/>
              <p:nvPr userDrawn="1"/>
            </p:nvSpPr>
            <p:spPr>
              <a:xfrm>
                <a:off x="7781924" y="1847850"/>
                <a:ext cx="200025" cy="4762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89414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75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65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150"/>
                            </p:stCondLst>
                            <p:childTnLst>
                              <p:par>
                                <p:cTn id="17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75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animBg="1"/>
      <p:bldP spid="17" grpId="1" animBg="1"/>
    </p:bldLst>
  </p:timing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グループ化 15"/>
          <p:cNvGrpSpPr/>
          <p:nvPr userDrawn="1"/>
        </p:nvGrpSpPr>
        <p:grpSpPr>
          <a:xfrm>
            <a:off x="-1" y="0"/>
            <a:ext cx="18287643" cy="7085913"/>
            <a:chOff x="-1" y="0"/>
            <a:chExt cx="18287643" cy="7085913"/>
          </a:xfrm>
          <a:solidFill>
            <a:schemeClr val="accent1"/>
          </a:solidFill>
        </p:grpSpPr>
        <p:sp>
          <p:nvSpPr>
            <p:cNvPr id="12" name="正方形/長方形 11"/>
            <p:cNvSpPr/>
            <p:nvPr userDrawn="1"/>
          </p:nvSpPr>
          <p:spPr bwMode="auto">
            <a:xfrm>
              <a:off x="0" y="5141913"/>
              <a:ext cx="648000" cy="648000"/>
            </a:xfrm>
            <a:prstGeom prst="rect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3" name="正方形/長方形 12"/>
            <p:cNvSpPr/>
            <p:nvPr userDrawn="1"/>
          </p:nvSpPr>
          <p:spPr bwMode="auto">
            <a:xfrm>
              <a:off x="648000" y="5789913"/>
              <a:ext cx="648000" cy="648000"/>
            </a:xfrm>
            <a:prstGeom prst="rect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4" name="正方形/長方形 13"/>
            <p:cNvSpPr/>
            <p:nvPr userDrawn="1"/>
          </p:nvSpPr>
          <p:spPr bwMode="auto">
            <a:xfrm>
              <a:off x="1296000" y="5141913"/>
              <a:ext cx="648000" cy="648000"/>
            </a:xfrm>
            <a:prstGeom prst="rect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正方形/長方形 14"/>
            <p:cNvSpPr/>
            <p:nvPr userDrawn="1"/>
          </p:nvSpPr>
          <p:spPr bwMode="auto">
            <a:xfrm>
              <a:off x="-1" y="6437913"/>
              <a:ext cx="648000" cy="648000"/>
            </a:xfrm>
            <a:prstGeom prst="rect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9" name="正方形/長方形 8"/>
            <p:cNvSpPr/>
            <p:nvPr userDrawn="1"/>
          </p:nvSpPr>
          <p:spPr bwMode="auto">
            <a:xfrm>
              <a:off x="-1" y="0"/>
              <a:ext cx="18287643" cy="5141913"/>
            </a:xfrm>
            <a:prstGeom prst="rect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0" name="図 2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9146" y="361382"/>
            <a:ext cx="7911618" cy="6409096"/>
          </a:xfrm>
          <a:prstGeom prst="rect">
            <a:avLst/>
          </a:prstGeom>
        </p:spPr>
      </p:pic>
      <p:pic>
        <p:nvPicPr>
          <p:cNvPr id="31" name="図 3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00301" y="1323763"/>
            <a:ext cx="3830770" cy="5446715"/>
          </a:xfrm>
          <a:prstGeom prst="rect">
            <a:avLst/>
          </a:prstGeom>
        </p:spPr>
      </p:pic>
      <p:pic>
        <p:nvPicPr>
          <p:cNvPr id="32" name="図 3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7296" y="2604814"/>
            <a:ext cx="2044962" cy="4165664"/>
          </a:xfrm>
          <a:prstGeom prst="rect">
            <a:avLst/>
          </a:prstGeom>
        </p:spPr>
      </p:pic>
      <p:sp>
        <p:nvSpPr>
          <p:cNvPr id="33" name="図プレースホルダー 8"/>
          <p:cNvSpPr>
            <a:spLocks noGrp="1"/>
          </p:cNvSpPr>
          <p:nvPr>
            <p:ph type="pic" sz="quarter" idx="12" hasCustomPrompt="1"/>
          </p:nvPr>
        </p:nvSpPr>
        <p:spPr>
          <a:xfrm>
            <a:off x="3394909" y="3135071"/>
            <a:ext cx="1709737" cy="310515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34" name="図プレースホルダー 8"/>
          <p:cNvSpPr>
            <a:spLocks noGrp="1"/>
          </p:cNvSpPr>
          <p:nvPr>
            <p:ph type="pic" sz="quarter" idx="13" hasCustomPrompt="1"/>
          </p:nvPr>
        </p:nvSpPr>
        <p:spPr>
          <a:xfrm>
            <a:off x="5489811" y="631412"/>
            <a:ext cx="7335815" cy="405623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35" name="図プレースホルダー 8"/>
          <p:cNvSpPr>
            <a:spLocks noGrp="1"/>
          </p:cNvSpPr>
          <p:nvPr>
            <p:ph type="pic" sz="quarter" idx="14" hasCustomPrompt="1"/>
          </p:nvPr>
        </p:nvSpPr>
        <p:spPr>
          <a:xfrm>
            <a:off x="13257470" y="1822452"/>
            <a:ext cx="3314700" cy="4434585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grpSp>
        <p:nvGrpSpPr>
          <p:cNvPr id="36" name="グループ化 35"/>
          <p:cNvGrpSpPr/>
          <p:nvPr userDrawn="1"/>
        </p:nvGrpSpPr>
        <p:grpSpPr>
          <a:xfrm>
            <a:off x="8190907" y="7678639"/>
            <a:ext cx="1940630" cy="72008"/>
            <a:chOff x="6119664" y="3270498"/>
            <a:chExt cx="1940630" cy="72008"/>
          </a:xfrm>
        </p:grpSpPr>
        <p:sp>
          <p:nvSpPr>
            <p:cNvPr id="37" name="正方形/長方形 36"/>
            <p:cNvSpPr/>
            <p:nvPr userDrawn="1"/>
          </p:nvSpPr>
          <p:spPr>
            <a:xfrm>
              <a:off x="6765355" y="3270498"/>
              <a:ext cx="648072" cy="7200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8" name="正方形/長方形 37"/>
            <p:cNvSpPr/>
            <p:nvPr userDrawn="1"/>
          </p:nvSpPr>
          <p:spPr>
            <a:xfrm>
              <a:off x="6119664" y="3270498"/>
              <a:ext cx="648072" cy="7200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9" name="正方形/長方形 38"/>
            <p:cNvSpPr/>
            <p:nvPr userDrawn="1"/>
          </p:nvSpPr>
          <p:spPr>
            <a:xfrm>
              <a:off x="7412222" y="3270498"/>
              <a:ext cx="648072" cy="7200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40" name="テキスト プレースホルダー 12"/>
          <p:cNvSpPr>
            <a:spLocks noGrp="1"/>
          </p:cNvSpPr>
          <p:nvPr>
            <p:ph type="body" sz="quarter" idx="18" hasCustomPrompt="1"/>
          </p:nvPr>
        </p:nvSpPr>
        <p:spPr>
          <a:xfrm>
            <a:off x="4888291" y="7959431"/>
            <a:ext cx="8545863" cy="1423108"/>
          </a:xfrm>
        </p:spPr>
        <p:txBody>
          <a:bodyPr>
            <a:normAutofit/>
          </a:bodyPr>
          <a:lstStyle>
            <a:lvl1pPr algn="ctr"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1" name="テキスト プレースホルダー 12"/>
          <p:cNvSpPr>
            <a:spLocks noGrp="1"/>
          </p:cNvSpPr>
          <p:nvPr>
            <p:ph type="body" sz="quarter" idx="19" hasCustomPrompt="1"/>
          </p:nvPr>
        </p:nvSpPr>
        <p:spPr>
          <a:xfrm>
            <a:off x="4888291" y="6839484"/>
            <a:ext cx="8545863" cy="747032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849667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75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75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4" grpId="0"/>
      <p:bldP spid="35" grpId="0"/>
      <p:bldP spid="40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4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4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475989" y="3650343"/>
            <a:ext cx="17336022" cy="128004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kumimoji="1" lang="en-US" altLang="ja-JP" dirty="0"/>
              <a:t>Presentation Title</a:t>
            </a:r>
            <a:endParaRPr kumimoji="1" lang="ja-JP" altLang="en-US" dirty="0"/>
          </a:p>
        </p:txBody>
      </p:sp>
      <p:sp>
        <p:nvSpPr>
          <p:cNvPr id="9" name="正方形/長方形 8"/>
          <p:cNvSpPr/>
          <p:nvPr userDrawn="1"/>
        </p:nvSpPr>
        <p:spPr>
          <a:xfrm>
            <a:off x="8171304" y="5074275"/>
            <a:ext cx="648072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8819376" y="5074275"/>
            <a:ext cx="648072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 userDrawn="1"/>
        </p:nvSpPr>
        <p:spPr>
          <a:xfrm>
            <a:off x="9468624" y="5074275"/>
            <a:ext cx="648072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プレースホルダー 12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3200400" y="5346700"/>
            <a:ext cx="11887200" cy="747032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Subtitle Goes Here</a:t>
            </a:r>
            <a:endParaRPr kumimoji="1" lang="ja-JP" altLang="en-US" dirty="0"/>
          </a:p>
        </p:txBody>
      </p:sp>
      <p:sp>
        <p:nvSpPr>
          <p:cNvPr id="15" name="テキスト プレースホルダー 12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3200400" y="8280400"/>
            <a:ext cx="11887200" cy="1654996"/>
          </a:xfrm>
        </p:spPr>
        <p:txBody>
          <a:bodyPr anchor="b">
            <a:normAutofit/>
          </a:bodyPr>
          <a:lstStyle>
            <a:lvl1pPr algn="ctr">
              <a:spcBef>
                <a:spcPts val="0"/>
              </a:spcBef>
              <a:defRPr sz="2000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657830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25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75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250"/>
                            </p:stCondLst>
                            <p:childTnLst>
                              <p:par>
                                <p:cTn id="22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75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 animBg="1"/>
      <p:bldP spid="10" grpId="0" animBg="1"/>
      <p:bldP spid="11" grpId="0" animBg="1"/>
      <p:bldP spid="12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Full Anima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正方形/長方形 17"/>
          <p:cNvSpPr/>
          <p:nvPr userDrawn="1"/>
        </p:nvSpPr>
        <p:spPr>
          <a:xfrm>
            <a:off x="0" y="0"/>
            <a:ext cx="18288000" cy="1028541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 userDrawn="1"/>
        </p:nvSpPr>
        <p:spPr>
          <a:xfrm>
            <a:off x="0" y="0"/>
            <a:ext cx="18288000" cy="1028541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3"/>
          <p:cNvSpPr/>
          <p:nvPr userDrawn="1"/>
        </p:nvSpPr>
        <p:spPr>
          <a:xfrm rot="10800000">
            <a:off x="14510655" y="-14515"/>
            <a:ext cx="6110514" cy="10299927"/>
          </a:xfrm>
          <a:custGeom>
            <a:avLst/>
            <a:gdLst>
              <a:gd name="connsiteX0" fmla="*/ 0 w 3831771"/>
              <a:gd name="connsiteY0" fmla="*/ 0 h 10285413"/>
              <a:gd name="connsiteX1" fmla="*/ 3831771 w 3831771"/>
              <a:gd name="connsiteY1" fmla="*/ 0 h 10285413"/>
              <a:gd name="connsiteX2" fmla="*/ 3831771 w 3831771"/>
              <a:gd name="connsiteY2" fmla="*/ 10285413 h 10285413"/>
              <a:gd name="connsiteX3" fmla="*/ 0 w 3831771"/>
              <a:gd name="connsiteY3" fmla="*/ 10285413 h 10285413"/>
              <a:gd name="connsiteX4" fmla="*/ 0 w 3831771"/>
              <a:gd name="connsiteY4" fmla="*/ 0 h 10285413"/>
              <a:gd name="connsiteX0" fmla="*/ 0 w 5936343"/>
              <a:gd name="connsiteY0" fmla="*/ 0 h 10299927"/>
              <a:gd name="connsiteX1" fmla="*/ 5936343 w 5936343"/>
              <a:gd name="connsiteY1" fmla="*/ 14514 h 10299927"/>
              <a:gd name="connsiteX2" fmla="*/ 5936343 w 5936343"/>
              <a:gd name="connsiteY2" fmla="*/ 10299927 h 10299927"/>
              <a:gd name="connsiteX3" fmla="*/ 2104572 w 5936343"/>
              <a:gd name="connsiteY3" fmla="*/ 10299927 h 10299927"/>
              <a:gd name="connsiteX4" fmla="*/ 0 w 5936343"/>
              <a:gd name="connsiteY4" fmla="*/ 0 h 10299927"/>
              <a:gd name="connsiteX0" fmla="*/ 0 w 8215086"/>
              <a:gd name="connsiteY0" fmla="*/ 0 h 10299927"/>
              <a:gd name="connsiteX1" fmla="*/ 5936343 w 8215086"/>
              <a:gd name="connsiteY1" fmla="*/ 14514 h 10299927"/>
              <a:gd name="connsiteX2" fmla="*/ 8215086 w 8215086"/>
              <a:gd name="connsiteY2" fmla="*/ 10299927 h 10299927"/>
              <a:gd name="connsiteX3" fmla="*/ 2104572 w 8215086"/>
              <a:gd name="connsiteY3" fmla="*/ 10299927 h 10299927"/>
              <a:gd name="connsiteX4" fmla="*/ 0 w 8215086"/>
              <a:gd name="connsiteY4" fmla="*/ 0 h 10299927"/>
              <a:gd name="connsiteX0" fmla="*/ 1059543 w 6110514"/>
              <a:gd name="connsiteY0" fmla="*/ 0 h 10299927"/>
              <a:gd name="connsiteX1" fmla="*/ 3831771 w 6110514"/>
              <a:gd name="connsiteY1" fmla="*/ 14514 h 10299927"/>
              <a:gd name="connsiteX2" fmla="*/ 6110514 w 6110514"/>
              <a:gd name="connsiteY2" fmla="*/ 10299927 h 10299927"/>
              <a:gd name="connsiteX3" fmla="*/ 0 w 6110514"/>
              <a:gd name="connsiteY3" fmla="*/ 10299927 h 10299927"/>
              <a:gd name="connsiteX4" fmla="*/ 1059543 w 6110514"/>
              <a:gd name="connsiteY4" fmla="*/ 0 h 10299927"/>
              <a:gd name="connsiteX0" fmla="*/ 1059543 w 6110514"/>
              <a:gd name="connsiteY0" fmla="*/ 0 h 10299927"/>
              <a:gd name="connsiteX1" fmla="*/ 4746171 w 6110514"/>
              <a:gd name="connsiteY1" fmla="*/ 0 h 10299927"/>
              <a:gd name="connsiteX2" fmla="*/ 6110514 w 6110514"/>
              <a:gd name="connsiteY2" fmla="*/ 10299927 h 10299927"/>
              <a:gd name="connsiteX3" fmla="*/ 0 w 6110514"/>
              <a:gd name="connsiteY3" fmla="*/ 10299927 h 10299927"/>
              <a:gd name="connsiteX4" fmla="*/ 1059543 w 6110514"/>
              <a:gd name="connsiteY4" fmla="*/ 0 h 10299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10514" h="10299927">
                <a:moveTo>
                  <a:pt x="1059543" y="0"/>
                </a:moveTo>
                <a:lnTo>
                  <a:pt x="4746171" y="0"/>
                </a:lnTo>
                <a:lnTo>
                  <a:pt x="6110514" y="10299927"/>
                </a:lnTo>
                <a:lnTo>
                  <a:pt x="0" y="10299927"/>
                </a:lnTo>
                <a:lnTo>
                  <a:pt x="1059543" y="0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6" name="正方形/長方形 3"/>
          <p:cNvSpPr/>
          <p:nvPr userDrawn="1"/>
        </p:nvSpPr>
        <p:spPr>
          <a:xfrm>
            <a:off x="-1988456" y="0"/>
            <a:ext cx="9760856" cy="10314442"/>
          </a:xfrm>
          <a:custGeom>
            <a:avLst/>
            <a:gdLst>
              <a:gd name="connsiteX0" fmla="*/ 0 w 3831771"/>
              <a:gd name="connsiteY0" fmla="*/ 0 h 10285413"/>
              <a:gd name="connsiteX1" fmla="*/ 3831771 w 3831771"/>
              <a:gd name="connsiteY1" fmla="*/ 0 h 10285413"/>
              <a:gd name="connsiteX2" fmla="*/ 3831771 w 3831771"/>
              <a:gd name="connsiteY2" fmla="*/ 10285413 h 10285413"/>
              <a:gd name="connsiteX3" fmla="*/ 0 w 3831771"/>
              <a:gd name="connsiteY3" fmla="*/ 10285413 h 10285413"/>
              <a:gd name="connsiteX4" fmla="*/ 0 w 3831771"/>
              <a:gd name="connsiteY4" fmla="*/ 0 h 10285413"/>
              <a:gd name="connsiteX0" fmla="*/ 0 w 5936343"/>
              <a:gd name="connsiteY0" fmla="*/ 0 h 10299927"/>
              <a:gd name="connsiteX1" fmla="*/ 5936343 w 5936343"/>
              <a:gd name="connsiteY1" fmla="*/ 14514 h 10299927"/>
              <a:gd name="connsiteX2" fmla="*/ 5936343 w 5936343"/>
              <a:gd name="connsiteY2" fmla="*/ 10299927 h 10299927"/>
              <a:gd name="connsiteX3" fmla="*/ 2104572 w 5936343"/>
              <a:gd name="connsiteY3" fmla="*/ 10299927 h 10299927"/>
              <a:gd name="connsiteX4" fmla="*/ 0 w 5936343"/>
              <a:gd name="connsiteY4" fmla="*/ 0 h 10299927"/>
              <a:gd name="connsiteX0" fmla="*/ 0 w 8215086"/>
              <a:gd name="connsiteY0" fmla="*/ 0 h 10299927"/>
              <a:gd name="connsiteX1" fmla="*/ 5936343 w 8215086"/>
              <a:gd name="connsiteY1" fmla="*/ 14514 h 10299927"/>
              <a:gd name="connsiteX2" fmla="*/ 8215086 w 8215086"/>
              <a:gd name="connsiteY2" fmla="*/ 10299927 h 10299927"/>
              <a:gd name="connsiteX3" fmla="*/ 2104572 w 8215086"/>
              <a:gd name="connsiteY3" fmla="*/ 10299927 h 10299927"/>
              <a:gd name="connsiteX4" fmla="*/ 0 w 8215086"/>
              <a:gd name="connsiteY4" fmla="*/ 0 h 10299927"/>
              <a:gd name="connsiteX0" fmla="*/ 1059543 w 6110514"/>
              <a:gd name="connsiteY0" fmla="*/ 0 h 10299927"/>
              <a:gd name="connsiteX1" fmla="*/ 3831771 w 6110514"/>
              <a:gd name="connsiteY1" fmla="*/ 14514 h 10299927"/>
              <a:gd name="connsiteX2" fmla="*/ 6110514 w 6110514"/>
              <a:gd name="connsiteY2" fmla="*/ 10299927 h 10299927"/>
              <a:gd name="connsiteX3" fmla="*/ 0 w 6110514"/>
              <a:gd name="connsiteY3" fmla="*/ 10299927 h 10299927"/>
              <a:gd name="connsiteX4" fmla="*/ 1059543 w 6110514"/>
              <a:gd name="connsiteY4" fmla="*/ 0 h 10299927"/>
              <a:gd name="connsiteX0" fmla="*/ 1059543 w 6110514"/>
              <a:gd name="connsiteY0" fmla="*/ 0 h 10299927"/>
              <a:gd name="connsiteX1" fmla="*/ 4746171 w 6110514"/>
              <a:gd name="connsiteY1" fmla="*/ 0 h 10299927"/>
              <a:gd name="connsiteX2" fmla="*/ 6110514 w 6110514"/>
              <a:gd name="connsiteY2" fmla="*/ 10299927 h 10299927"/>
              <a:gd name="connsiteX3" fmla="*/ 0 w 6110514"/>
              <a:gd name="connsiteY3" fmla="*/ 10299927 h 10299927"/>
              <a:gd name="connsiteX4" fmla="*/ 1059543 w 6110514"/>
              <a:gd name="connsiteY4" fmla="*/ 0 h 10299927"/>
              <a:gd name="connsiteX0" fmla="*/ 1059543 w 10566400"/>
              <a:gd name="connsiteY0" fmla="*/ 0 h 10328956"/>
              <a:gd name="connsiteX1" fmla="*/ 4746171 w 10566400"/>
              <a:gd name="connsiteY1" fmla="*/ 0 h 10328956"/>
              <a:gd name="connsiteX2" fmla="*/ 10566400 w 10566400"/>
              <a:gd name="connsiteY2" fmla="*/ 10328956 h 10328956"/>
              <a:gd name="connsiteX3" fmla="*/ 0 w 10566400"/>
              <a:gd name="connsiteY3" fmla="*/ 10299927 h 10328956"/>
              <a:gd name="connsiteX4" fmla="*/ 1059543 w 10566400"/>
              <a:gd name="connsiteY4" fmla="*/ 0 h 10328956"/>
              <a:gd name="connsiteX0" fmla="*/ 1059543 w 6560457"/>
              <a:gd name="connsiteY0" fmla="*/ 0 h 10314442"/>
              <a:gd name="connsiteX1" fmla="*/ 4746171 w 6560457"/>
              <a:gd name="connsiteY1" fmla="*/ 0 h 10314442"/>
              <a:gd name="connsiteX2" fmla="*/ 6560457 w 6560457"/>
              <a:gd name="connsiteY2" fmla="*/ 10314442 h 10314442"/>
              <a:gd name="connsiteX3" fmla="*/ 0 w 6560457"/>
              <a:gd name="connsiteY3" fmla="*/ 10299927 h 10314442"/>
              <a:gd name="connsiteX4" fmla="*/ 1059543 w 6560457"/>
              <a:gd name="connsiteY4" fmla="*/ 0 h 10314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60457" h="10314442">
                <a:moveTo>
                  <a:pt x="1059543" y="0"/>
                </a:moveTo>
                <a:lnTo>
                  <a:pt x="4746171" y="0"/>
                </a:lnTo>
                <a:lnTo>
                  <a:pt x="6560457" y="10314442"/>
                </a:lnTo>
                <a:lnTo>
                  <a:pt x="0" y="10299927"/>
                </a:lnTo>
                <a:lnTo>
                  <a:pt x="1059543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" name="正方形/長方形 3"/>
          <p:cNvSpPr/>
          <p:nvPr userDrawn="1"/>
        </p:nvSpPr>
        <p:spPr>
          <a:xfrm>
            <a:off x="8772070" y="0"/>
            <a:ext cx="9811657" cy="10314442"/>
          </a:xfrm>
          <a:custGeom>
            <a:avLst/>
            <a:gdLst>
              <a:gd name="connsiteX0" fmla="*/ 0 w 3831771"/>
              <a:gd name="connsiteY0" fmla="*/ 0 h 10285413"/>
              <a:gd name="connsiteX1" fmla="*/ 3831771 w 3831771"/>
              <a:gd name="connsiteY1" fmla="*/ 0 h 10285413"/>
              <a:gd name="connsiteX2" fmla="*/ 3831771 w 3831771"/>
              <a:gd name="connsiteY2" fmla="*/ 10285413 h 10285413"/>
              <a:gd name="connsiteX3" fmla="*/ 0 w 3831771"/>
              <a:gd name="connsiteY3" fmla="*/ 10285413 h 10285413"/>
              <a:gd name="connsiteX4" fmla="*/ 0 w 3831771"/>
              <a:gd name="connsiteY4" fmla="*/ 0 h 10285413"/>
              <a:gd name="connsiteX0" fmla="*/ 0 w 5936343"/>
              <a:gd name="connsiteY0" fmla="*/ 0 h 10299927"/>
              <a:gd name="connsiteX1" fmla="*/ 5936343 w 5936343"/>
              <a:gd name="connsiteY1" fmla="*/ 14514 h 10299927"/>
              <a:gd name="connsiteX2" fmla="*/ 5936343 w 5936343"/>
              <a:gd name="connsiteY2" fmla="*/ 10299927 h 10299927"/>
              <a:gd name="connsiteX3" fmla="*/ 2104572 w 5936343"/>
              <a:gd name="connsiteY3" fmla="*/ 10299927 h 10299927"/>
              <a:gd name="connsiteX4" fmla="*/ 0 w 5936343"/>
              <a:gd name="connsiteY4" fmla="*/ 0 h 10299927"/>
              <a:gd name="connsiteX0" fmla="*/ 0 w 8215086"/>
              <a:gd name="connsiteY0" fmla="*/ 0 h 10299927"/>
              <a:gd name="connsiteX1" fmla="*/ 5936343 w 8215086"/>
              <a:gd name="connsiteY1" fmla="*/ 14514 h 10299927"/>
              <a:gd name="connsiteX2" fmla="*/ 8215086 w 8215086"/>
              <a:gd name="connsiteY2" fmla="*/ 10299927 h 10299927"/>
              <a:gd name="connsiteX3" fmla="*/ 2104572 w 8215086"/>
              <a:gd name="connsiteY3" fmla="*/ 10299927 h 10299927"/>
              <a:gd name="connsiteX4" fmla="*/ 0 w 8215086"/>
              <a:gd name="connsiteY4" fmla="*/ 0 h 10299927"/>
              <a:gd name="connsiteX0" fmla="*/ 1059543 w 6110514"/>
              <a:gd name="connsiteY0" fmla="*/ 0 h 10299927"/>
              <a:gd name="connsiteX1" fmla="*/ 3831771 w 6110514"/>
              <a:gd name="connsiteY1" fmla="*/ 14514 h 10299927"/>
              <a:gd name="connsiteX2" fmla="*/ 6110514 w 6110514"/>
              <a:gd name="connsiteY2" fmla="*/ 10299927 h 10299927"/>
              <a:gd name="connsiteX3" fmla="*/ 0 w 6110514"/>
              <a:gd name="connsiteY3" fmla="*/ 10299927 h 10299927"/>
              <a:gd name="connsiteX4" fmla="*/ 1059543 w 6110514"/>
              <a:gd name="connsiteY4" fmla="*/ 0 h 10299927"/>
              <a:gd name="connsiteX0" fmla="*/ 1059543 w 9811657"/>
              <a:gd name="connsiteY0" fmla="*/ 14515 h 10314442"/>
              <a:gd name="connsiteX1" fmla="*/ 9811657 w 9811657"/>
              <a:gd name="connsiteY1" fmla="*/ 0 h 10314442"/>
              <a:gd name="connsiteX2" fmla="*/ 6110514 w 9811657"/>
              <a:gd name="connsiteY2" fmla="*/ 10314442 h 10314442"/>
              <a:gd name="connsiteX3" fmla="*/ 0 w 9811657"/>
              <a:gd name="connsiteY3" fmla="*/ 10314442 h 10314442"/>
              <a:gd name="connsiteX4" fmla="*/ 1059543 w 9811657"/>
              <a:gd name="connsiteY4" fmla="*/ 14515 h 10314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811657" h="10314442">
                <a:moveTo>
                  <a:pt x="1059543" y="14515"/>
                </a:moveTo>
                <a:lnTo>
                  <a:pt x="9811657" y="0"/>
                </a:lnTo>
                <a:lnTo>
                  <a:pt x="6110514" y="10314442"/>
                </a:lnTo>
                <a:lnTo>
                  <a:pt x="0" y="10314442"/>
                </a:lnTo>
                <a:lnTo>
                  <a:pt x="1059543" y="14515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3" name="正方形/長方形 3"/>
          <p:cNvSpPr/>
          <p:nvPr userDrawn="1"/>
        </p:nvSpPr>
        <p:spPr>
          <a:xfrm rot="10800000">
            <a:off x="4749800" y="0"/>
            <a:ext cx="6110514" cy="10299927"/>
          </a:xfrm>
          <a:custGeom>
            <a:avLst/>
            <a:gdLst>
              <a:gd name="connsiteX0" fmla="*/ 0 w 3831771"/>
              <a:gd name="connsiteY0" fmla="*/ 0 h 10285413"/>
              <a:gd name="connsiteX1" fmla="*/ 3831771 w 3831771"/>
              <a:gd name="connsiteY1" fmla="*/ 0 h 10285413"/>
              <a:gd name="connsiteX2" fmla="*/ 3831771 w 3831771"/>
              <a:gd name="connsiteY2" fmla="*/ 10285413 h 10285413"/>
              <a:gd name="connsiteX3" fmla="*/ 0 w 3831771"/>
              <a:gd name="connsiteY3" fmla="*/ 10285413 h 10285413"/>
              <a:gd name="connsiteX4" fmla="*/ 0 w 3831771"/>
              <a:gd name="connsiteY4" fmla="*/ 0 h 10285413"/>
              <a:gd name="connsiteX0" fmla="*/ 0 w 5936343"/>
              <a:gd name="connsiteY0" fmla="*/ 0 h 10299927"/>
              <a:gd name="connsiteX1" fmla="*/ 5936343 w 5936343"/>
              <a:gd name="connsiteY1" fmla="*/ 14514 h 10299927"/>
              <a:gd name="connsiteX2" fmla="*/ 5936343 w 5936343"/>
              <a:gd name="connsiteY2" fmla="*/ 10299927 h 10299927"/>
              <a:gd name="connsiteX3" fmla="*/ 2104572 w 5936343"/>
              <a:gd name="connsiteY3" fmla="*/ 10299927 h 10299927"/>
              <a:gd name="connsiteX4" fmla="*/ 0 w 5936343"/>
              <a:gd name="connsiteY4" fmla="*/ 0 h 10299927"/>
              <a:gd name="connsiteX0" fmla="*/ 0 w 8215086"/>
              <a:gd name="connsiteY0" fmla="*/ 0 h 10299927"/>
              <a:gd name="connsiteX1" fmla="*/ 5936343 w 8215086"/>
              <a:gd name="connsiteY1" fmla="*/ 14514 h 10299927"/>
              <a:gd name="connsiteX2" fmla="*/ 8215086 w 8215086"/>
              <a:gd name="connsiteY2" fmla="*/ 10299927 h 10299927"/>
              <a:gd name="connsiteX3" fmla="*/ 2104572 w 8215086"/>
              <a:gd name="connsiteY3" fmla="*/ 10299927 h 10299927"/>
              <a:gd name="connsiteX4" fmla="*/ 0 w 8215086"/>
              <a:gd name="connsiteY4" fmla="*/ 0 h 10299927"/>
              <a:gd name="connsiteX0" fmla="*/ 1059543 w 6110514"/>
              <a:gd name="connsiteY0" fmla="*/ 0 h 10299927"/>
              <a:gd name="connsiteX1" fmla="*/ 3831771 w 6110514"/>
              <a:gd name="connsiteY1" fmla="*/ 14514 h 10299927"/>
              <a:gd name="connsiteX2" fmla="*/ 6110514 w 6110514"/>
              <a:gd name="connsiteY2" fmla="*/ 10299927 h 10299927"/>
              <a:gd name="connsiteX3" fmla="*/ 0 w 6110514"/>
              <a:gd name="connsiteY3" fmla="*/ 10299927 h 10299927"/>
              <a:gd name="connsiteX4" fmla="*/ 1059543 w 6110514"/>
              <a:gd name="connsiteY4" fmla="*/ 0 h 10299927"/>
              <a:gd name="connsiteX0" fmla="*/ 1059543 w 6110514"/>
              <a:gd name="connsiteY0" fmla="*/ 0 h 10299927"/>
              <a:gd name="connsiteX1" fmla="*/ 4746171 w 6110514"/>
              <a:gd name="connsiteY1" fmla="*/ 0 h 10299927"/>
              <a:gd name="connsiteX2" fmla="*/ 6110514 w 6110514"/>
              <a:gd name="connsiteY2" fmla="*/ 10299927 h 10299927"/>
              <a:gd name="connsiteX3" fmla="*/ 0 w 6110514"/>
              <a:gd name="connsiteY3" fmla="*/ 10299927 h 10299927"/>
              <a:gd name="connsiteX4" fmla="*/ 1059543 w 6110514"/>
              <a:gd name="connsiteY4" fmla="*/ 0 h 10299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10514" h="10299927">
                <a:moveTo>
                  <a:pt x="1059543" y="0"/>
                </a:moveTo>
                <a:lnTo>
                  <a:pt x="4746171" y="0"/>
                </a:lnTo>
                <a:lnTo>
                  <a:pt x="6110514" y="10299927"/>
                </a:lnTo>
                <a:lnTo>
                  <a:pt x="0" y="10299927"/>
                </a:lnTo>
                <a:lnTo>
                  <a:pt x="1059543" y="0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4" name="正方形/長方形 3"/>
          <p:cNvSpPr/>
          <p:nvPr userDrawn="1"/>
        </p:nvSpPr>
        <p:spPr>
          <a:xfrm rot="10800000">
            <a:off x="8931726" y="-43543"/>
            <a:ext cx="9506857" cy="10328956"/>
          </a:xfrm>
          <a:custGeom>
            <a:avLst/>
            <a:gdLst>
              <a:gd name="connsiteX0" fmla="*/ 0 w 3831771"/>
              <a:gd name="connsiteY0" fmla="*/ 0 h 10285413"/>
              <a:gd name="connsiteX1" fmla="*/ 3831771 w 3831771"/>
              <a:gd name="connsiteY1" fmla="*/ 0 h 10285413"/>
              <a:gd name="connsiteX2" fmla="*/ 3831771 w 3831771"/>
              <a:gd name="connsiteY2" fmla="*/ 10285413 h 10285413"/>
              <a:gd name="connsiteX3" fmla="*/ 0 w 3831771"/>
              <a:gd name="connsiteY3" fmla="*/ 10285413 h 10285413"/>
              <a:gd name="connsiteX4" fmla="*/ 0 w 3831771"/>
              <a:gd name="connsiteY4" fmla="*/ 0 h 10285413"/>
              <a:gd name="connsiteX0" fmla="*/ 0 w 5936343"/>
              <a:gd name="connsiteY0" fmla="*/ 0 h 10299927"/>
              <a:gd name="connsiteX1" fmla="*/ 5936343 w 5936343"/>
              <a:gd name="connsiteY1" fmla="*/ 14514 h 10299927"/>
              <a:gd name="connsiteX2" fmla="*/ 5936343 w 5936343"/>
              <a:gd name="connsiteY2" fmla="*/ 10299927 h 10299927"/>
              <a:gd name="connsiteX3" fmla="*/ 2104572 w 5936343"/>
              <a:gd name="connsiteY3" fmla="*/ 10299927 h 10299927"/>
              <a:gd name="connsiteX4" fmla="*/ 0 w 5936343"/>
              <a:gd name="connsiteY4" fmla="*/ 0 h 10299927"/>
              <a:gd name="connsiteX0" fmla="*/ 0 w 8215086"/>
              <a:gd name="connsiteY0" fmla="*/ 0 h 10299927"/>
              <a:gd name="connsiteX1" fmla="*/ 5936343 w 8215086"/>
              <a:gd name="connsiteY1" fmla="*/ 14514 h 10299927"/>
              <a:gd name="connsiteX2" fmla="*/ 8215086 w 8215086"/>
              <a:gd name="connsiteY2" fmla="*/ 10299927 h 10299927"/>
              <a:gd name="connsiteX3" fmla="*/ 2104572 w 8215086"/>
              <a:gd name="connsiteY3" fmla="*/ 10299927 h 10299927"/>
              <a:gd name="connsiteX4" fmla="*/ 0 w 8215086"/>
              <a:gd name="connsiteY4" fmla="*/ 0 h 10299927"/>
              <a:gd name="connsiteX0" fmla="*/ 1059543 w 6110514"/>
              <a:gd name="connsiteY0" fmla="*/ 0 h 10299927"/>
              <a:gd name="connsiteX1" fmla="*/ 3831771 w 6110514"/>
              <a:gd name="connsiteY1" fmla="*/ 14514 h 10299927"/>
              <a:gd name="connsiteX2" fmla="*/ 6110514 w 6110514"/>
              <a:gd name="connsiteY2" fmla="*/ 10299927 h 10299927"/>
              <a:gd name="connsiteX3" fmla="*/ 0 w 6110514"/>
              <a:gd name="connsiteY3" fmla="*/ 10299927 h 10299927"/>
              <a:gd name="connsiteX4" fmla="*/ 1059543 w 6110514"/>
              <a:gd name="connsiteY4" fmla="*/ 0 h 10299927"/>
              <a:gd name="connsiteX0" fmla="*/ 1059543 w 6110514"/>
              <a:gd name="connsiteY0" fmla="*/ 0 h 10299927"/>
              <a:gd name="connsiteX1" fmla="*/ 4746171 w 6110514"/>
              <a:gd name="connsiteY1" fmla="*/ 0 h 10299927"/>
              <a:gd name="connsiteX2" fmla="*/ 6110514 w 6110514"/>
              <a:gd name="connsiteY2" fmla="*/ 10299927 h 10299927"/>
              <a:gd name="connsiteX3" fmla="*/ 0 w 6110514"/>
              <a:gd name="connsiteY3" fmla="*/ 10299927 h 10299927"/>
              <a:gd name="connsiteX4" fmla="*/ 1059543 w 6110514"/>
              <a:gd name="connsiteY4" fmla="*/ 0 h 10299927"/>
              <a:gd name="connsiteX0" fmla="*/ 1059543 w 10566400"/>
              <a:gd name="connsiteY0" fmla="*/ 0 h 10328956"/>
              <a:gd name="connsiteX1" fmla="*/ 4746171 w 10566400"/>
              <a:gd name="connsiteY1" fmla="*/ 0 h 10328956"/>
              <a:gd name="connsiteX2" fmla="*/ 10566400 w 10566400"/>
              <a:gd name="connsiteY2" fmla="*/ 10328956 h 10328956"/>
              <a:gd name="connsiteX3" fmla="*/ 0 w 10566400"/>
              <a:gd name="connsiteY3" fmla="*/ 10299927 h 10328956"/>
              <a:gd name="connsiteX4" fmla="*/ 1059543 w 10566400"/>
              <a:gd name="connsiteY4" fmla="*/ 0 h 10328956"/>
              <a:gd name="connsiteX0" fmla="*/ 0 w 9506857"/>
              <a:gd name="connsiteY0" fmla="*/ 0 h 10328956"/>
              <a:gd name="connsiteX1" fmla="*/ 3686628 w 9506857"/>
              <a:gd name="connsiteY1" fmla="*/ 0 h 10328956"/>
              <a:gd name="connsiteX2" fmla="*/ 9506857 w 9506857"/>
              <a:gd name="connsiteY2" fmla="*/ 10328956 h 10328956"/>
              <a:gd name="connsiteX3" fmla="*/ 4601028 w 9506857"/>
              <a:gd name="connsiteY3" fmla="*/ 10314441 h 10328956"/>
              <a:gd name="connsiteX4" fmla="*/ 0 w 9506857"/>
              <a:gd name="connsiteY4" fmla="*/ 0 h 10328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06857" h="10328956">
                <a:moveTo>
                  <a:pt x="0" y="0"/>
                </a:moveTo>
                <a:lnTo>
                  <a:pt x="3686628" y="0"/>
                </a:lnTo>
                <a:lnTo>
                  <a:pt x="9506857" y="10328956"/>
                </a:lnTo>
                <a:lnTo>
                  <a:pt x="4601028" y="1031444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" name="直角三角形 4"/>
          <p:cNvSpPr/>
          <p:nvPr userDrawn="1"/>
        </p:nvSpPr>
        <p:spPr>
          <a:xfrm rot="5400000">
            <a:off x="3956957" y="-4047444"/>
            <a:ext cx="10414005" cy="18438582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直角三角形 18"/>
          <p:cNvSpPr/>
          <p:nvPr userDrawn="1"/>
        </p:nvSpPr>
        <p:spPr>
          <a:xfrm rot="16200000">
            <a:off x="3979522" y="-3986781"/>
            <a:ext cx="10328958" cy="18288001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直角三角形 25"/>
          <p:cNvSpPr/>
          <p:nvPr userDrawn="1"/>
        </p:nvSpPr>
        <p:spPr>
          <a:xfrm rot="5400000">
            <a:off x="3969137" y="-4049777"/>
            <a:ext cx="10391461" cy="18398666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直角三角形 26"/>
          <p:cNvSpPr/>
          <p:nvPr userDrawn="1"/>
        </p:nvSpPr>
        <p:spPr>
          <a:xfrm rot="16200000">
            <a:off x="3979521" y="-4001294"/>
            <a:ext cx="10328958" cy="18288001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直角三角形 27"/>
          <p:cNvSpPr/>
          <p:nvPr userDrawn="1"/>
        </p:nvSpPr>
        <p:spPr>
          <a:xfrm rot="5400000">
            <a:off x="3887541" y="-4034279"/>
            <a:ext cx="10430401" cy="18467612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直角三角形 28"/>
          <p:cNvSpPr/>
          <p:nvPr userDrawn="1"/>
        </p:nvSpPr>
        <p:spPr>
          <a:xfrm rot="16200000">
            <a:off x="3979521" y="-4001294"/>
            <a:ext cx="10328958" cy="18288001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/>
          <p:cNvSpPr/>
          <p:nvPr userDrawn="1"/>
        </p:nvSpPr>
        <p:spPr>
          <a:xfrm>
            <a:off x="0" y="0"/>
            <a:ext cx="18288000" cy="102854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タイトル 1"/>
          <p:cNvSpPr>
            <a:spLocks noGrp="1"/>
          </p:cNvSpPr>
          <p:nvPr>
            <p:ph type="title" hasCustomPrompt="1"/>
          </p:nvPr>
        </p:nvSpPr>
        <p:spPr>
          <a:xfrm>
            <a:off x="475989" y="3650343"/>
            <a:ext cx="17336022" cy="128004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kumimoji="1" lang="en-US" altLang="ja-JP" dirty="0"/>
              <a:t>Presentation Title</a:t>
            </a:r>
            <a:endParaRPr kumimoji="1" lang="ja-JP" altLang="en-US" dirty="0"/>
          </a:p>
        </p:txBody>
      </p:sp>
      <p:sp>
        <p:nvSpPr>
          <p:cNvPr id="32" name="正方形/長方形 31"/>
          <p:cNvSpPr/>
          <p:nvPr userDrawn="1"/>
        </p:nvSpPr>
        <p:spPr>
          <a:xfrm>
            <a:off x="8171304" y="5074275"/>
            <a:ext cx="648072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 userDrawn="1"/>
        </p:nvSpPr>
        <p:spPr>
          <a:xfrm>
            <a:off x="8819376" y="5074275"/>
            <a:ext cx="648072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/>
          <p:cNvSpPr/>
          <p:nvPr userDrawn="1"/>
        </p:nvSpPr>
        <p:spPr>
          <a:xfrm>
            <a:off x="9468624" y="5074275"/>
            <a:ext cx="648072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テキスト プレースホルダー 12"/>
          <p:cNvSpPr>
            <a:spLocks noGrp="1"/>
          </p:cNvSpPr>
          <p:nvPr>
            <p:ph type="body" sz="quarter" idx="13" hasCustomPrompt="1"/>
          </p:nvPr>
        </p:nvSpPr>
        <p:spPr>
          <a:xfrm>
            <a:off x="3200400" y="5346700"/>
            <a:ext cx="11887200" cy="747032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Subtitle Goes Here</a:t>
            </a:r>
            <a:endParaRPr kumimoji="1" lang="ja-JP" altLang="en-US" dirty="0"/>
          </a:p>
        </p:txBody>
      </p:sp>
      <p:sp>
        <p:nvSpPr>
          <p:cNvPr id="36" name="テキスト プレースホルダー 12"/>
          <p:cNvSpPr>
            <a:spLocks noGrp="1"/>
          </p:cNvSpPr>
          <p:nvPr>
            <p:ph type="body" sz="quarter" idx="12"/>
          </p:nvPr>
        </p:nvSpPr>
        <p:spPr>
          <a:xfrm>
            <a:off x="3220359" y="8140393"/>
            <a:ext cx="11887200" cy="1654996"/>
          </a:xfrm>
        </p:spPr>
        <p:txBody>
          <a:bodyPr anchor="b">
            <a:normAutofit/>
          </a:bodyPr>
          <a:lstStyle>
            <a:lvl1pPr marL="0" marR="0" indent="0" algn="ctr" defTabSz="1371417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aseline="0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pPr marL="0" marR="0" lvl="0" indent="0" algn="ctr" defTabSz="1371417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0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B689DF-4C7F-A74E-4873-0968904D5602}"/>
              </a:ext>
            </a:extLst>
          </p:cNvPr>
          <p:cNvSpPr txBox="1"/>
          <p:nvPr userDrawn="1"/>
        </p:nvSpPr>
        <p:spPr>
          <a:xfrm>
            <a:off x="5196696" y="9255571"/>
            <a:ext cx="88661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2800" dirty="0">
                <a:solidFill>
                  <a:schemeClr val="accent5">
                    <a:lumMod val="50000"/>
                  </a:schemeClr>
                </a:solidFill>
              </a:rPr>
              <a:t>Basic Training, Research and Development 2022</a:t>
            </a:r>
            <a:endParaRPr kumimoji="1" lang="ja-JP" altLang="en-US" sz="2800"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0075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9" presetClass="entr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9" presetClass="entr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" presetClass="entr" presetSubtype="12" decel="100000" fill="hold" grpId="2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8" decel="100000" fill="hold" grpId="2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8" decel="100000" fill="hold" grpId="2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2" decel="100000" fill="hold" grpId="2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2" decel="100000" fill="hold" grpId="2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000"/>
                            </p:stCondLst>
                            <p:childTnLst>
                              <p:par>
                                <p:cTn id="56" presetID="2" presetClass="exit" presetSubtype="2" accel="10000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2" presetClass="exit" presetSubtype="2" accel="100000" fill="hold" grpId="3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2" presetClass="exit" presetSubtype="8" accel="10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5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2" presetClass="exit" presetSubtype="8" accel="100000" fill="hold" grpId="3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9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2" presetClass="exit" presetSubtype="8" accel="10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600"/>
                            </p:stCondLst>
                            <p:childTnLst>
                              <p:par>
                                <p:cTn id="77" presetID="2" presetClass="entr" presetSubtype="6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9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6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9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6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9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xit" presetSubtype="9" accel="100000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2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2" presetClass="exit" presetSubtype="6" accel="100000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6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3350"/>
                            </p:stCondLst>
                            <p:childTnLst>
                              <p:par>
                                <p:cTn id="110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4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6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7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4100"/>
                            </p:stCondLst>
                            <p:childTnLst>
                              <p:par>
                                <p:cTn id="1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4600"/>
                            </p:stCondLst>
                            <p:childTnLst>
                              <p:par>
                                <p:cTn id="1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5100"/>
                            </p:stCondLst>
                            <p:childTnLst>
                              <p:par>
                                <p:cTn id="1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5600"/>
                            </p:stCondLst>
                            <p:childTnLst>
                              <p:par>
                                <p:cTn id="131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6100"/>
                            </p:stCondLst>
                            <p:childTnLst>
                              <p:par>
                                <p:cTn id="136" presetID="10" presetClass="entr" presetSubtype="0" fill="hold" grpId="0" nodeType="after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13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1" animBg="1"/>
      <p:bldP spid="17" grpId="2" animBg="1"/>
      <p:bldP spid="17" grpId="3" animBg="1"/>
      <p:bldP spid="16" grpId="1" animBg="1"/>
      <p:bldP spid="16" grpId="2" animBg="1"/>
      <p:bldP spid="16" grpId="3" animBg="1"/>
      <p:bldP spid="4" grpId="1" animBg="1"/>
      <p:bldP spid="4" grpId="2" animBg="1"/>
      <p:bldP spid="4" grpId="3" animBg="1"/>
      <p:bldP spid="13" grpId="1" animBg="1"/>
      <p:bldP spid="13" grpId="2" animBg="1"/>
      <p:bldP spid="13" grpId="3" animBg="1"/>
      <p:bldP spid="14" grpId="1" animBg="1"/>
      <p:bldP spid="14" grpId="2" animBg="1"/>
      <p:bldP spid="14" grpId="3" animBg="1"/>
      <p:bldP spid="5" grpId="0" animBg="1"/>
      <p:bldP spid="19" grpId="0" animBg="1"/>
      <p:bldP spid="26" grpId="0" animBg="1"/>
      <p:bldP spid="27" grpId="0" animBg="1"/>
      <p:bldP spid="28" grpId="0" animBg="1"/>
      <p:bldP spid="28" grpId="1" animBg="1"/>
      <p:bldP spid="29" grpId="0" animBg="1"/>
      <p:bldP spid="29" grpId="1" animBg="1"/>
      <p:bldP spid="30" grpId="0" animBg="1"/>
      <p:bldP spid="31" grpId="0"/>
      <p:bldP spid="32" grpId="0" animBg="1"/>
      <p:bldP spid="33" grpId="0" animBg="1"/>
      <p:bldP spid="34" grpId="0" animBg="1"/>
      <p:bldP spid="35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10" presetClass="entr" presetSubtype="0" fill="hold" nodeType="afterEffect" nodePh="1">
                  <p:stCondLst>
                    <p:cond delay="250"/>
                  </p:stCondLst>
                  <p:endCondLst>
                    <p:cond evt="begin" delay="0">
                      <p:tn val="136"/>
                    </p:cond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cons, Headings &amp; Texts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テキスト プレースホルダー 12"/>
          <p:cNvSpPr>
            <a:spLocks noGrp="1"/>
          </p:cNvSpPr>
          <p:nvPr>
            <p:ph type="body" sz="quarter" idx="12" hasCustomPrompt="1"/>
          </p:nvPr>
        </p:nvSpPr>
        <p:spPr>
          <a:xfrm>
            <a:off x="1277819" y="5556408"/>
            <a:ext cx="3743360" cy="2479915"/>
          </a:xfrm>
        </p:spPr>
        <p:txBody>
          <a:bodyPr>
            <a:normAutofit/>
          </a:bodyPr>
          <a:lstStyle>
            <a:lvl1pPr algn="ctr"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" name="テキスト プレースホルダー 12"/>
          <p:cNvSpPr>
            <a:spLocks noGrp="1"/>
          </p:cNvSpPr>
          <p:nvPr>
            <p:ph type="body" sz="quarter" idx="13" hasCustomPrompt="1"/>
          </p:nvPr>
        </p:nvSpPr>
        <p:spPr>
          <a:xfrm>
            <a:off x="1277819" y="4567087"/>
            <a:ext cx="3743360" cy="747032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2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7" name="正方形/長方形 6"/>
          <p:cNvSpPr/>
          <p:nvPr userDrawn="1"/>
        </p:nvSpPr>
        <p:spPr>
          <a:xfrm>
            <a:off x="2235550" y="5332253"/>
            <a:ext cx="1827899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円/楕円 4"/>
          <p:cNvSpPr/>
          <p:nvPr userDrawn="1"/>
        </p:nvSpPr>
        <p:spPr>
          <a:xfrm>
            <a:off x="2581242" y="3174870"/>
            <a:ext cx="1136515" cy="1138145"/>
          </a:xfrm>
          <a:prstGeom prst="rect">
            <a:avLst/>
          </a:prstGeom>
          <a:ln w="57150">
            <a:solidFill>
              <a:schemeClr val="bg1"/>
            </a:solidFill>
          </a:ln>
          <a:effectLst>
            <a:outerShdw blurRad="127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図プレースホルダー 25"/>
          <p:cNvSpPr>
            <a:spLocks noGrp="1"/>
          </p:cNvSpPr>
          <p:nvPr>
            <p:ph type="pic" sz="quarter" idx="14" hasCustomPrompt="1"/>
          </p:nvPr>
        </p:nvSpPr>
        <p:spPr>
          <a:xfrm>
            <a:off x="2834499" y="3428942"/>
            <a:ext cx="630000" cy="630000"/>
          </a:xfrm>
        </p:spPr>
        <p:txBody>
          <a:bodyPr>
            <a:normAutofit/>
          </a:bodyPr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2" name="テキスト プレースホルダー 12"/>
          <p:cNvSpPr>
            <a:spLocks noGrp="1"/>
          </p:cNvSpPr>
          <p:nvPr>
            <p:ph type="body" sz="quarter" idx="15" hasCustomPrompt="1"/>
          </p:nvPr>
        </p:nvSpPr>
        <p:spPr>
          <a:xfrm>
            <a:off x="5274436" y="5556408"/>
            <a:ext cx="3743360" cy="2479915"/>
          </a:xfrm>
        </p:spPr>
        <p:txBody>
          <a:bodyPr>
            <a:normAutofit/>
          </a:bodyPr>
          <a:lstStyle>
            <a:lvl1pPr algn="ctr"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3" name="テキスト プレースホルダー 12"/>
          <p:cNvSpPr>
            <a:spLocks noGrp="1"/>
          </p:cNvSpPr>
          <p:nvPr>
            <p:ph type="body" sz="quarter" idx="16" hasCustomPrompt="1"/>
          </p:nvPr>
        </p:nvSpPr>
        <p:spPr>
          <a:xfrm>
            <a:off x="5274436" y="4567087"/>
            <a:ext cx="3743360" cy="747032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2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34" name="正方形/長方形 33"/>
          <p:cNvSpPr/>
          <p:nvPr userDrawn="1"/>
        </p:nvSpPr>
        <p:spPr>
          <a:xfrm>
            <a:off x="6232167" y="5332253"/>
            <a:ext cx="1827899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円/楕円 4"/>
          <p:cNvSpPr/>
          <p:nvPr userDrawn="1"/>
        </p:nvSpPr>
        <p:spPr>
          <a:xfrm>
            <a:off x="6577859" y="3174870"/>
            <a:ext cx="1136515" cy="1138145"/>
          </a:xfrm>
          <a:prstGeom prst="rect">
            <a:avLst/>
          </a:prstGeom>
          <a:solidFill>
            <a:schemeClr val="accent2"/>
          </a:solidFill>
          <a:ln w="57150">
            <a:solidFill>
              <a:schemeClr val="bg1"/>
            </a:solidFill>
          </a:ln>
          <a:effectLst>
            <a:outerShdw blurRad="127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図プレースホルダー 25"/>
          <p:cNvSpPr>
            <a:spLocks noGrp="1"/>
          </p:cNvSpPr>
          <p:nvPr>
            <p:ph type="pic" sz="quarter" idx="17" hasCustomPrompt="1"/>
          </p:nvPr>
        </p:nvSpPr>
        <p:spPr>
          <a:xfrm>
            <a:off x="6831116" y="3428942"/>
            <a:ext cx="630000" cy="630000"/>
          </a:xfrm>
        </p:spPr>
        <p:txBody>
          <a:bodyPr>
            <a:normAutofit/>
          </a:bodyPr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46" name="テキスト プレースホルダー 12"/>
          <p:cNvSpPr>
            <a:spLocks noGrp="1"/>
          </p:cNvSpPr>
          <p:nvPr>
            <p:ph type="body" sz="quarter" idx="18" hasCustomPrompt="1"/>
          </p:nvPr>
        </p:nvSpPr>
        <p:spPr>
          <a:xfrm>
            <a:off x="9271053" y="5556408"/>
            <a:ext cx="3743360" cy="2479915"/>
          </a:xfrm>
        </p:spPr>
        <p:txBody>
          <a:bodyPr>
            <a:normAutofit/>
          </a:bodyPr>
          <a:lstStyle>
            <a:lvl1pPr algn="ctr"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7" name="テキスト プレースホルダー 12"/>
          <p:cNvSpPr>
            <a:spLocks noGrp="1"/>
          </p:cNvSpPr>
          <p:nvPr>
            <p:ph type="body" sz="quarter" idx="19" hasCustomPrompt="1"/>
          </p:nvPr>
        </p:nvSpPr>
        <p:spPr>
          <a:xfrm>
            <a:off x="9271053" y="4567087"/>
            <a:ext cx="3743360" cy="747032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2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48" name="正方形/長方形 47"/>
          <p:cNvSpPr/>
          <p:nvPr userDrawn="1"/>
        </p:nvSpPr>
        <p:spPr>
          <a:xfrm>
            <a:off x="10228784" y="5332253"/>
            <a:ext cx="1827899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円/楕円 4"/>
          <p:cNvSpPr/>
          <p:nvPr userDrawn="1"/>
        </p:nvSpPr>
        <p:spPr>
          <a:xfrm>
            <a:off x="10574476" y="3174870"/>
            <a:ext cx="1136515" cy="1138145"/>
          </a:xfrm>
          <a:prstGeom prst="rect">
            <a:avLst/>
          </a:prstGeom>
          <a:solidFill>
            <a:schemeClr val="accent3"/>
          </a:solidFill>
          <a:ln w="57150">
            <a:solidFill>
              <a:schemeClr val="bg1"/>
            </a:solidFill>
          </a:ln>
          <a:effectLst>
            <a:outerShdw blurRad="127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図プレースホルダー 25"/>
          <p:cNvSpPr>
            <a:spLocks noGrp="1"/>
          </p:cNvSpPr>
          <p:nvPr>
            <p:ph type="pic" sz="quarter" idx="20" hasCustomPrompt="1"/>
          </p:nvPr>
        </p:nvSpPr>
        <p:spPr>
          <a:xfrm>
            <a:off x="10827733" y="3428942"/>
            <a:ext cx="630000" cy="630000"/>
          </a:xfrm>
        </p:spPr>
        <p:txBody>
          <a:bodyPr>
            <a:normAutofit/>
          </a:bodyPr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51" name="テキスト プレースホルダー 12"/>
          <p:cNvSpPr>
            <a:spLocks noGrp="1"/>
          </p:cNvSpPr>
          <p:nvPr>
            <p:ph type="body" sz="quarter" idx="21" hasCustomPrompt="1"/>
          </p:nvPr>
        </p:nvSpPr>
        <p:spPr>
          <a:xfrm>
            <a:off x="13267670" y="5556408"/>
            <a:ext cx="3743360" cy="2479915"/>
          </a:xfrm>
        </p:spPr>
        <p:txBody>
          <a:bodyPr>
            <a:normAutofit/>
          </a:bodyPr>
          <a:lstStyle>
            <a:lvl1pPr algn="ctr"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2" name="テキスト プレースホルダー 12"/>
          <p:cNvSpPr>
            <a:spLocks noGrp="1"/>
          </p:cNvSpPr>
          <p:nvPr>
            <p:ph type="body" sz="quarter" idx="22" hasCustomPrompt="1"/>
          </p:nvPr>
        </p:nvSpPr>
        <p:spPr>
          <a:xfrm>
            <a:off x="13267670" y="4567087"/>
            <a:ext cx="3743360" cy="747032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2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53" name="正方形/長方形 52"/>
          <p:cNvSpPr/>
          <p:nvPr userDrawn="1"/>
        </p:nvSpPr>
        <p:spPr>
          <a:xfrm>
            <a:off x="14225401" y="5332253"/>
            <a:ext cx="1827899" cy="7200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円/楕円 4"/>
          <p:cNvSpPr/>
          <p:nvPr userDrawn="1"/>
        </p:nvSpPr>
        <p:spPr>
          <a:xfrm>
            <a:off x="14571093" y="3174870"/>
            <a:ext cx="1136515" cy="1138145"/>
          </a:xfrm>
          <a:prstGeom prst="rect">
            <a:avLst/>
          </a:prstGeom>
          <a:solidFill>
            <a:schemeClr val="accent5"/>
          </a:solidFill>
          <a:ln w="57150">
            <a:solidFill>
              <a:schemeClr val="bg1"/>
            </a:solidFill>
          </a:ln>
          <a:effectLst>
            <a:outerShdw blurRad="127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図プレースホルダー 25"/>
          <p:cNvSpPr>
            <a:spLocks noGrp="1"/>
          </p:cNvSpPr>
          <p:nvPr>
            <p:ph type="pic" sz="quarter" idx="23" hasCustomPrompt="1"/>
          </p:nvPr>
        </p:nvSpPr>
        <p:spPr>
          <a:xfrm>
            <a:off x="14824350" y="3428942"/>
            <a:ext cx="630000" cy="630000"/>
          </a:xfrm>
        </p:spPr>
        <p:txBody>
          <a:bodyPr>
            <a:normAutofit/>
          </a:bodyPr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86946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50"/>
                            </p:stCondLst>
                            <p:childTnLst>
                              <p:par>
                                <p:cTn id="14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25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750"/>
                            </p:stCondLst>
                            <p:childTnLst>
                              <p:par>
                                <p:cTn id="27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0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500"/>
                            </p:stCondLst>
                            <p:childTnLst>
                              <p:par>
                                <p:cTn id="49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250"/>
                            </p:stCondLst>
                            <p:childTnLst>
                              <p:par>
                                <p:cTn id="58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4750"/>
                            </p:stCondLst>
                            <p:childTnLst>
                              <p:par>
                                <p:cTn id="6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250"/>
                            </p:stCondLst>
                            <p:childTnLst>
                              <p:par>
                                <p:cTn id="71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7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7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6000"/>
                            </p:stCondLst>
                            <p:childTnLst>
                              <p:par>
                                <p:cTn id="80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6500"/>
                            </p:stCondLst>
                            <p:childTnLst>
                              <p:par>
                                <p:cTn id="8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 animBg="1"/>
      <p:bldP spid="14" grpId="0" animBg="1"/>
      <p:bldP spid="26" grpId="0"/>
      <p:bldP spid="32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0" animBg="1"/>
      <p:bldP spid="35" grpId="0" animBg="1"/>
      <p:bldP spid="36" grpId="0"/>
      <p:bldP spid="46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7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8" grpId="0" animBg="1"/>
      <p:bldP spid="49" grpId="0" animBg="1"/>
      <p:bldP spid="50" grpId="0"/>
      <p:bldP spid="51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2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3" grpId="0" animBg="1"/>
      <p:bldP spid="54" grpId="0" animBg="1"/>
      <p:bldP spid="55" grpId="0"/>
    </p:bldLst>
  </p:timing>
  <p:extLst>
    <p:ext uri="{DCECCB84-F9BA-43D5-87BE-67443E8EF086}">
      <p15:sldGuideLst xmlns:p15="http://schemas.microsoft.com/office/powerpoint/2012/main">
        <p15:guide id="1" orient="horz" pos="3239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475989" y="3650343"/>
            <a:ext cx="17336022" cy="128004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kumimoji="1" lang="en-US" altLang="ja-JP" dirty="0"/>
              <a:t>Presentation Title</a:t>
            </a:r>
            <a:endParaRPr kumimoji="1" lang="ja-JP" altLang="en-US" dirty="0"/>
          </a:p>
        </p:txBody>
      </p:sp>
      <p:sp>
        <p:nvSpPr>
          <p:cNvPr id="9" name="正方形/長方形 8"/>
          <p:cNvSpPr/>
          <p:nvPr userDrawn="1"/>
        </p:nvSpPr>
        <p:spPr>
          <a:xfrm>
            <a:off x="8171304" y="5074275"/>
            <a:ext cx="648072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8819376" y="5074275"/>
            <a:ext cx="648072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 userDrawn="1"/>
        </p:nvSpPr>
        <p:spPr>
          <a:xfrm>
            <a:off x="9468624" y="5074275"/>
            <a:ext cx="648072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プレースホルダー 12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3200400" y="5346700"/>
            <a:ext cx="11887200" cy="747032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Subtitle Goes Here</a:t>
            </a:r>
            <a:endParaRPr kumimoji="1" lang="ja-JP" altLang="en-US" dirty="0"/>
          </a:p>
        </p:txBody>
      </p:sp>
      <p:sp>
        <p:nvSpPr>
          <p:cNvPr id="15" name="テキスト プレースホルダー 12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3200400" y="8280400"/>
            <a:ext cx="11887200" cy="1654996"/>
          </a:xfrm>
        </p:spPr>
        <p:txBody>
          <a:bodyPr anchor="b">
            <a:normAutofit/>
          </a:bodyPr>
          <a:lstStyle>
            <a:lvl1pPr algn="ctr">
              <a:spcBef>
                <a:spcPts val="0"/>
              </a:spcBef>
              <a:defRPr sz="2000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6386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25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75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250"/>
                            </p:stCondLst>
                            <p:childTnLst>
                              <p:par>
                                <p:cTn id="22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75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 animBg="1"/>
      <p:bldP spid="10" grpId="0" animBg="1"/>
      <p:bldP spid="11" grpId="0" animBg="1"/>
      <p:bldP spid="12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図プレースホルダー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8288000" cy="10285413"/>
          </a:xfr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 full screen image</a:t>
            </a:r>
            <a:endParaRPr kumimoji="1"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1" hasCustomPrompt="1"/>
          </p:nvPr>
        </p:nvSpPr>
        <p:spPr>
          <a:xfrm>
            <a:off x="1248229" y="0"/>
            <a:ext cx="6400801" cy="10285413"/>
          </a:xfrm>
          <a:solidFill>
            <a:schemeClr val="accent1">
              <a:alpha val="7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7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1605165" y="1925052"/>
            <a:ext cx="5686928" cy="4347411"/>
          </a:xfrm>
          <a:noFill/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000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8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1605165" y="6104021"/>
            <a:ext cx="5686928" cy="1211179"/>
          </a:xfrm>
          <a:noFill/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Section Name</a:t>
            </a:r>
            <a:endParaRPr kumimoji="1" lang="ja-JP" altLang="en-US" dirty="0"/>
          </a:p>
        </p:txBody>
      </p:sp>
      <p:sp>
        <p:nvSpPr>
          <p:cNvPr id="9" name="テキスト プレースホルダー 5"/>
          <p:cNvSpPr>
            <a:spLocks noGrp="1"/>
          </p:cNvSpPr>
          <p:nvPr>
            <p:ph type="body" sz="quarter" idx="24" hasCustomPrompt="1"/>
          </p:nvPr>
        </p:nvSpPr>
        <p:spPr>
          <a:xfrm>
            <a:off x="8945030" y="9637413"/>
            <a:ext cx="648000" cy="648000"/>
          </a:xfrm>
          <a:solidFill>
            <a:schemeClr val="accent1">
              <a:alpha val="7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0" name="テキスト プレースホルダー 5"/>
          <p:cNvSpPr>
            <a:spLocks noGrp="1"/>
          </p:cNvSpPr>
          <p:nvPr>
            <p:ph type="body" sz="quarter" idx="25" hasCustomPrompt="1"/>
          </p:nvPr>
        </p:nvSpPr>
        <p:spPr>
          <a:xfrm>
            <a:off x="8297030" y="8989413"/>
            <a:ext cx="648000" cy="648000"/>
          </a:xfrm>
          <a:solidFill>
            <a:schemeClr val="accent1">
              <a:alpha val="7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1" name="テキスト プレースホルダー 5"/>
          <p:cNvSpPr>
            <a:spLocks noGrp="1"/>
          </p:cNvSpPr>
          <p:nvPr>
            <p:ph type="body" sz="quarter" idx="26" hasCustomPrompt="1"/>
          </p:nvPr>
        </p:nvSpPr>
        <p:spPr>
          <a:xfrm>
            <a:off x="7649030" y="8341413"/>
            <a:ext cx="648000" cy="648000"/>
          </a:xfrm>
          <a:solidFill>
            <a:schemeClr val="accent1">
              <a:alpha val="7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2" name="テキスト プレースホルダー 5"/>
          <p:cNvSpPr>
            <a:spLocks noGrp="1"/>
          </p:cNvSpPr>
          <p:nvPr>
            <p:ph type="body" sz="quarter" idx="27" hasCustomPrompt="1"/>
          </p:nvPr>
        </p:nvSpPr>
        <p:spPr>
          <a:xfrm>
            <a:off x="7649030" y="9637413"/>
            <a:ext cx="648000" cy="648000"/>
          </a:xfrm>
          <a:solidFill>
            <a:schemeClr val="accent1">
              <a:alpha val="7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199587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250"/>
                            </p:stCondLst>
                            <p:childTnLst>
                              <p:par>
                                <p:cTn id="29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75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75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animBg="1">
        <p:tmplLst>
          <p:tmpl>
            <p:tnLst>
              <p:par>
                <p:cTn presetID="2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1" build="p">
        <p:tmplLst>
          <p:tmpl lvl="1">
            <p:tnLst>
              <p:par>
                <p:cTn presetID="45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7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animBg="1">
        <p:tmplLst>
          <p:tmpl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 animBg="1">
        <p:tmplLst>
          <p:tmpl>
            <p:tnLst>
              <p:par>
                <p:cTn presetID="2" presetClass="entr" presetSubtype="6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 animBg="1">
        <p:tmplLst>
          <p:tmpl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 animBg="1">
        <p:tmplLst>
          <p:tmpl>
            <p:tnLst>
              <p:par>
                <p:cTn presetID="2" presetClass="entr" presetSubtype="3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図プレースホルダー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8288000" cy="10285413"/>
          </a:xfr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 full screen image</a:t>
            </a:r>
            <a:endParaRPr kumimoji="1"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1" hasCustomPrompt="1"/>
          </p:nvPr>
        </p:nvSpPr>
        <p:spPr>
          <a:xfrm>
            <a:off x="10568692" y="0"/>
            <a:ext cx="6400801" cy="10285413"/>
          </a:xfrm>
          <a:solidFill>
            <a:schemeClr val="accent2">
              <a:alpha val="7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7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10925628" y="1925052"/>
            <a:ext cx="5686928" cy="4347411"/>
          </a:xfrm>
          <a:noFill/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000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8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10925628" y="6104021"/>
            <a:ext cx="5686928" cy="1211179"/>
          </a:xfrm>
          <a:noFill/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Section Name</a:t>
            </a:r>
            <a:endParaRPr kumimoji="1" lang="ja-JP" altLang="en-US" dirty="0"/>
          </a:p>
        </p:txBody>
      </p:sp>
      <p:sp>
        <p:nvSpPr>
          <p:cNvPr id="9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9920692" y="9637413"/>
            <a:ext cx="648000" cy="648000"/>
          </a:xfrm>
          <a:solidFill>
            <a:schemeClr val="accent2">
              <a:alpha val="7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0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9272692" y="8989413"/>
            <a:ext cx="648000" cy="648000"/>
          </a:xfrm>
          <a:solidFill>
            <a:schemeClr val="accent2">
              <a:alpha val="7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1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9920692" y="8341413"/>
            <a:ext cx="648000" cy="648000"/>
          </a:xfrm>
          <a:solidFill>
            <a:schemeClr val="accent2">
              <a:alpha val="7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2" name="テキスト プレースホルダー 5"/>
          <p:cNvSpPr>
            <a:spLocks noGrp="1"/>
          </p:cNvSpPr>
          <p:nvPr>
            <p:ph type="body" sz="quarter" idx="19" hasCustomPrompt="1"/>
          </p:nvPr>
        </p:nvSpPr>
        <p:spPr>
          <a:xfrm>
            <a:off x="8624692" y="9637413"/>
            <a:ext cx="648000" cy="648000"/>
          </a:xfrm>
          <a:solidFill>
            <a:schemeClr val="accent2">
              <a:alpha val="7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93784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9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250"/>
                            </p:stCondLst>
                            <p:childTnLst>
                              <p:par>
                                <p:cTn id="29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75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75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animBg="1">
        <p:tmplLst>
          <p:tmpl>
            <p:tnLst>
              <p:par>
                <p:cTn presetID="2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1" build="p">
        <p:tmplLst>
          <p:tmpl lvl="1">
            <p:tnLst>
              <p:par>
                <p:cTn presetID="45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7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animBg="1">
        <p:tmplLst>
          <p:tmpl>
            <p:tnLst>
              <p:par>
                <p:cTn presetID="2" presetClass="entr" presetSubtype="9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 animBg="1">
        <p:tmplLst>
          <p:tmpl>
            <p:tnLst>
              <p:par>
                <p:cTn presetID="2" presetClass="entr" presetSubtype="1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 animBg="1">
        <p:tmplLst>
          <p:tmpl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 animBg="1">
        <p:tmplLst>
          <p:tmpl>
            <p:tnLst>
              <p:par>
                <p:cTn presetID="2" presetClass="entr" presetSubtype="3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図プレースホルダー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8288000" cy="10285413"/>
          </a:xfr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 full screen image</a:t>
            </a:r>
            <a:endParaRPr kumimoji="1"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1" hasCustomPrompt="1"/>
          </p:nvPr>
        </p:nvSpPr>
        <p:spPr>
          <a:xfrm>
            <a:off x="1248229" y="0"/>
            <a:ext cx="6400801" cy="10285413"/>
          </a:xfrm>
          <a:solidFill>
            <a:schemeClr val="accent3">
              <a:alpha val="7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7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1605165" y="1925052"/>
            <a:ext cx="5686928" cy="4347411"/>
          </a:xfrm>
          <a:noFill/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000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8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1605165" y="6104021"/>
            <a:ext cx="5686928" cy="1211179"/>
          </a:xfrm>
          <a:noFill/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Section Name</a:t>
            </a:r>
            <a:endParaRPr kumimoji="1" lang="ja-JP" altLang="en-US" dirty="0"/>
          </a:p>
        </p:txBody>
      </p:sp>
      <p:sp>
        <p:nvSpPr>
          <p:cNvPr id="9" name="テキスト プレースホルダー 5"/>
          <p:cNvSpPr>
            <a:spLocks noGrp="1"/>
          </p:cNvSpPr>
          <p:nvPr>
            <p:ph type="body" sz="quarter" idx="24" hasCustomPrompt="1"/>
          </p:nvPr>
        </p:nvSpPr>
        <p:spPr>
          <a:xfrm>
            <a:off x="8945030" y="9637413"/>
            <a:ext cx="648000" cy="648000"/>
          </a:xfrm>
          <a:solidFill>
            <a:schemeClr val="accent3">
              <a:alpha val="7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0" name="テキスト プレースホルダー 5"/>
          <p:cNvSpPr>
            <a:spLocks noGrp="1"/>
          </p:cNvSpPr>
          <p:nvPr>
            <p:ph type="body" sz="quarter" idx="25" hasCustomPrompt="1"/>
          </p:nvPr>
        </p:nvSpPr>
        <p:spPr>
          <a:xfrm>
            <a:off x="8297030" y="8989413"/>
            <a:ext cx="648000" cy="648000"/>
          </a:xfrm>
          <a:solidFill>
            <a:schemeClr val="accent3">
              <a:alpha val="7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1" name="テキスト プレースホルダー 5"/>
          <p:cNvSpPr>
            <a:spLocks noGrp="1"/>
          </p:cNvSpPr>
          <p:nvPr>
            <p:ph type="body" sz="quarter" idx="26" hasCustomPrompt="1"/>
          </p:nvPr>
        </p:nvSpPr>
        <p:spPr>
          <a:xfrm>
            <a:off x="7649030" y="8341413"/>
            <a:ext cx="648000" cy="648000"/>
          </a:xfrm>
          <a:solidFill>
            <a:schemeClr val="accent3">
              <a:alpha val="7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2" name="テキスト プレースホルダー 5"/>
          <p:cNvSpPr>
            <a:spLocks noGrp="1"/>
          </p:cNvSpPr>
          <p:nvPr>
            <p:ph type="body" sz="quarter" idx="27" hasCustomPrompt="1"/>
          </p:nvPr>
        </p:nvSpPr>
        <p:spPr>
          <a:xfrm>
            <a:off x="7649030" y="9637413"/>
            <a:ext cx="648000" cy="648000"/>
          </a:xfrm>
          <a:solidFill>
            <a:schemeClr val="accent3">
              <a:alpha val="7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3549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250"/>
                            </p:stCondLst>
                            <p:childTnLst>
                              <p:par>
                                <p:cTn id="29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75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75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animBg="1">
        <p:tmplLst>
          <p:tmpl>
            <p:tnLst>
              <p:par>
                <p:cTn presetID="2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1" build="p">
        <p:tmplLst>
          <p:tmpl lvl="1">
            <p:tnLst>
              <p:par>
                <p:cTn presetID="45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7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animBg="1">
        <p:tmplLst>
          <p:tmpl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 animBg="1">
        <p:tmplLst>
          <p:tmpl>
            <p:tnLst>
              <p:par>
                <p:cTn presetID="2" presetClass="entr" presetSubtype="6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 animBg="1">
        <p:tmplLst>
          <p:tmpl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 animBg="1">
        <p:tmplLst>
          <p:tmpl>
            <p:tnLst>
              <p:par>
                <p:cTn presetID="2" presetClass="entr" presetSubtype="3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図プレースホルダー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8288000" cy="10285413"/>
          </a:xfr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 full screen image</a:t>
            </a:r>
            <a:endParaRPr kumimoji="1"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1" hasCustomPrompt="1"/>
          </p:nvPr>
        </p:nvSpPr>
        <p:spPr>
          <a:xfrm>
            <a:off x="10568692" y="0"/>
            <a:ext cx="6400801" cy="10285413"/>
          </a:xfrm>
          <a:solidFill>
            <a:schemeClr val="accent4">
              <a:alpha val="7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7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10925628" y="1925052"/>
            <a:ext cx="5686928" cy="4347411"/>
          </a:xfrm>
          <a:noFill/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000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8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10925628" y="6104021"/>
            <a:ext cx="5686928" cy="1211179"/>
          </a:xfrm>
          <a:noFill/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Section Name</a:t>
            </a:r>
            <a:endParaRPr kumimoji="1" lang="ja-JP" altLang="en-US" dirty="0"/>
          </a:p>
        </p:txBody>
      </p:sp>
      <p:sp>
        <p:nvSpPr>
          <p:cNvPr id="9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9920692" y="9637413"/>
            <a:ext cx="648000" cy="648000"/>
          </a:xfrm>
          <a:solidFill>
            <a:schemeClr val="accent4">
              <a:alpha val="7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0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9272692" y="8989413"/>
            <a:ext cx="648000" cy="648000"/>
          </a:xfrm>
          <a:solidFill>
            <a:schemeClr val="accent4">
              <a:alpha val="7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1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9920692" y="8341413"/>
            <a:ext cx="648000" cy="648000"/>
          </a:xfrm>
          <a:solidFill>
            <a:schemeClr val="accent4">
              <a:alpha val="7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2" name="テキスト プレースホルダー 5"/>
          <p:cNvSpPr>
            <a:spLocks noGrp="1"/>
          </p:cNvSpPr>
          <p:nvPr>
            <p:ph type="body" sz="quarter" idx="19" hasCustomPrompt="1"/>
          </p:nvPr>
        </p:nvSpPr>
        <p:spPr>
          <a:xfrm>
            <a:off x="8624692" y="9637413"/>
            <a:ext cx="648000" cy="648000"/>
          </a:xfrm>
          <a:solidFill>
            <a:schemeClr val="accent4">
              <a:alpha val="7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92307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9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250"/>
                            </p:stCondLst>
                            <p:childTnLst>
                              <p:par>
                                <p:cTn id="29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75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75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animBg="1">
        <p:tmplLst>
          <p:tmpl>
            <p:tnLst>
              <p:par>
                <p:cTn presetID="2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1" build="p">
        <p:tmplLst>
          <p:tmpl lvl="1">
            <p:tnLst>
              <p:par>
                <p:cTn presetID="45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7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animBg="1">
        <p:tmplLst>
          <p:tmpl>
            <p:tnLst>
              <p:par>
                <p:cTn presetID="2" presetClass="entr" presetSubtype="9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 animBg="1">
        <p:tmplLst>
          <p:tmpl>
            <p:tnLst>
              <p:par>
                <p:cTn presetID="2" presetClass="entr" presetSubtype="1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 animBg="1">
        <p:tmplLst>
          <p:tmpl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 animBg="1">
        <p:tmplLst>
          <p:tmpl>
            <p:tnLst>
              <p:par>
                <p:cTn presetID="2" presetClass="entr" presetSubtype="3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図プレースホルダー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8288000" cy="10285413"/>
          </a:xfr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 full screen image</a:t>
            </a:r>
            <a:endParaRPr kumimoji="1"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1" hasCustomPrompt="1"/>
          </p:nvPr>
        </p:nvSpPr>
        <p:spPr>
          <a:xfrm>
            <a:off x="1248229" y="0"/>
            <a:ext cx="6400801" cy="10285413"/>
          </a:xfrm>
          <a:solidFill>
            <a:schemeClr val="accent5">
              <a:alpha val="7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7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1605165" y="1925052"/>
            <a:ext cx="5686928" cy="4347411"/>
          </a:xfrm>
          <a:noFill/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000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8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1605165" y="6104021"/>
            <a:ext cx="5686928" cy="1211179"/>
          </a:xfrm>
          <a:noFill/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Section Name</a:t>
            </a:r>
            <a:endParaRPr kumimoji="1" lang="ja-JP" altLang="en-US" dirty="0"/>
          </a:p>
        </p:txBody>
      </p:sp>
      <p:sp>
        <p:nvSpPr>
          <p:cNvPr id="9" name="テキスト プレースホルダー 5"/>
          <p:cNvSpPr>
            <a:spLocks noGrp="1"/>
          </p:cNvSpPr>
          <p:nvPr>
            <p:ph type="body" sz="quarter" idx="24" hasCustomPrompt="1"/>
          </p:nvPr>
        </p:nvSpPr>
        <p:spPr>
          <a:xfrm>
            <a:off x="8945030" y="9637413"/>
            <a:ext cx="648000" cy="648000"/>
          </a:xfrm>
          <a:solidFill>
            <a:schemeClr val="accent5">
              <a:alpha val="7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0" name="テキスト プレースホルダー 5"/>
          <p:cNvSpPr>
            <a:spLocks noGrp="1"/>
          </p:cNvSpPr>
          <p:nvPr>
            <p:ph type="body" sz="quarter" idx="25" hasCustomPrompt="1"/>
          </p:nvPr>
        </p:nvSpPr>
        <p:spPr>
          <a:xfrm>
            <a:off x="8297030" y="8989413"/>
            <a:ext cx="648000" cy="648000"/>
          </a:xfrm>
          <a:solidFill>
            <a:schemeClr val="accent5">
              <a:alpha val="7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1" name="テキスト プレースホルダー 5"/>
          <p:cNvSpPr>
            <a:spLocks noGrp="1"/>
          </p:cNvSpPr>
          <p:nvPr>
            <p:ph type="body" sz="quarter" idx="26" hasCustomPrompt="1"/>
          </p:nvPr>
        </p:nvSpPr>
        <p:spPr>
          <a:xfrm>
            <a:off x="7649030" y="8341413"/>
            <a:ext cx="648000" cy="648000"/>
          </a:xfrm>
          <a:solidFill>
            <a:schemeClr val="accent5">
              <a:alpha val="7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2" name="テキスト プレースホルダー 5"/>
          <p:cNvSpPr>
            <a:spLocks noGrp="1"/>
          </p:cNvSpPr>
          <p:nvPr>
            <p:ph type="body" sz="quarter" idx="27" hasCustomPrompt="1"/>
          </p:nvPr>
        </p:nvSpPr>
        <p:spPr>
          <a:xfrm>
            <a:off x="7649030" y="9637413"/>
            <a:ext cx="648000" cy="648000"/>
          </a:xfrm>
          <a:solidFill>
            <a:schemeClr val="accent5">
              <a:alpha val="7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03465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250"/>
                            </p:stCondLst>
                            <p:childTnLst>
                              <p:par>
                                <p:cTn id="29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75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75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animBg="1">
        <p:tmplLst>
          <p:tmpl>
            <p:tnLst>
              <p:par>
                <p:cTn presetID="2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1" build="p">
        <p:tmplLst>
          <p:tmpl lvl="1">
            <p:tnLst>
              <p:par>
                <p:cTn presetID="45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7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animBg="1">
        <p:tmplLst>
          <p:tmpl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 animBg="1">
        <p:tmplLst>
          <p:tmpl>
            <p:tnLst>
              <p:par>
                <p:cTn presetID="2" presetClass="entr" presetSubtype="6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 animBg="1">
        <p:tmplLst>
          <p:tmpl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 animBg="1">
        <p:tmplLst>
          <p:tmpl>
            <p:tnLst>
              <p:par>
                <p:cTn presetID="2" presetClass="entr" presetSubtype="3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図プレースホルダー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8288000" cy="10285413"/>
          </a:xfr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 full screen image</a:t>
            </a:r>
            <a:endParaRPr kumimoji="1"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1" hasCustomPrompt="1"/>
          </p:nvPr>
        </p:nvSpPr>
        <p:spPr>
          <a:xfrm>
            <a:off x="10568692" y="0"/>
            <a:ext cx="6400801" cy="10285413"/>
          </a:xfrm>
          <a:solidFill>
            <a:schemeClr val="accent6">
              <a:alpha val="7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7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10925628" y="1925052"/>
            <a:ext cx="5686928" cy="4347411"/>
          </a:xfrm>
          <a:noFill/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000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8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10925628" y="6104021"/>
            <a:ext cx="5686928" cy="1211179"/>
          </a:xfrm>
          <a:noFill/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Section Name</a:t>
            </a:r>
            <a:endParaRPr kumimoji="1" lang="ja-JP" altLang="en-US" dirty="0"/>
          </a:p>
        </p:txBody>
      </p:sp>
      <p:sp>
        <p:nvSpPr>
          <p:cNvPr id="9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9920692" y="9637413"/>
            <a:ext cx="648000" cy="648000"/>
          </a:xfrm>
          <a:solidFill>
            <a:schemeClr val="accent6">
              <a:alpha val="7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0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9272692" y="8989413"/>
            <a:ext cx="648000" cy="648000"/>
          </a:xfrm>
          <a:solidFill>
            <a:schemeClr val="accent6">
              <a:alpha val="7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1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9920692" y="8341413"/>
            <a:ext cx="648000" cy="648000"/>
          </a:xfrm>
          <a:solidFill>
            <a:schemeClr val="accent6">
              <a:alpha val="7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2" name="テキスト プレースホルダー 5"/>
          <p:cNvSpPr>
            <a:spLocks noGrp="1"/>
          </p:cNvSpPr>
          <p:nvPr>
            <p:ph type="body" sz="quarter" idx="19" hasCustomPrompt="1"/>
          </p:nvPr>
        </p:nvSpPr>
        <p:spPr>
          <a:xfrm>
            <a:off x="8624692" y="9637413"/>
            <a:ext cx="648000" cy="648000"/>
          </a:xfrm>
          <a:solidFill>
            <a:schemeClr val="accent6">
              <a:alpha val="7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81945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9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250"/>
                            </p:stCondLst>
                            <p:childTnLst>
                              <p:par>
                                <p:cTn id="29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75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75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animBg="1">
        <p:tmplLst>
          <p:tmpl>
            <p:tnLst>
              <p:par>
                <p:cTn presetID="2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1" build="p">
        <p:tmplLst>
          <p:tmpl lvl="1">
            <p:tnLst>
              <p:par>
                <p:cTn presetID="45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7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animBg="1">
        <p:tmplLst>
          <p:tmpl>
            <p:tnLst>
              <p:par>
                <p:cTn presetID="2" presetClass="entr" presetSubtype="9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 animBg="1">
        <p:tmplLst>
          <p:tmpl>
            <p:tnLst>
              <p:par>
                <p:cTn presetID="2" presetClass="entr" presetSubtype="1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 animBg="1">
        <p:tmplLst>
          <p:tmpl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 animBg="1">
        <p:tmplLst>
          <p:tmpl>
            <p:tnLst>
              <p:par>
                <p:cTn presetID="2" presetClass="entr" presetSubtype="3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/>
          <p:cNvSpPr/>
          <p:nvPr userDrawn="1"/>
        </p:nvSpPr>
        <p:spPr>
          <a:xfrm>
            <a:off x="8742743" y="5141912"/>
            <a:ext cx="6381143" cy="514191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正方形/長方形 4"/>
          <p:cNvSpPr/>
          <p:nvPr userDrawn="1"/>
        </p:nvSpPr>
        <p:spPr>
          <a:xfrm>
            <a:off x="5080000" y="0"/>
            <a:ext cx="5341257" cy="51419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図プレースホルダー 29"/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7027855" cy="5141913"/>
          </a:xfrm>
          <a:custGeom>
            <a:avLst/>
            <a:gdLst>
              <a:gd name="connsiteX0" fmla="*/ 6379855 w 7027855"/>
              <a:gd name="connsiteY0" fmla="*/ 4493913 h 5141913"/>
              <a:gd name="connsiteX1" fmla="*/ 7027855 w 7027855"/>
              <a:gd name="connsiteY1" fmla="*/ 4493913 h 5141913"/>
              <a:gd name="connsiteX2" fmla="*/ 7027855 w 7027855"/>
              <a:gd name="connsiteY2" fmla="*/ 5141913 h 5141913"/>
              <a:gd name="connsiteX3" fmla="*/ 6379855 w 7027855"/>
              <a:gd name="connsiteY3" fmla="*/ 5141913 h 5141913"/>
              <a:gd name="connsiteX4" fmla="*/ 5082572 w 7027855"/>
              <a:gd name="connsiteY4" fmla="*/ 4493912 h 5141913"/>
              <a:gd name="connsiteX5" fmla="*/ 5730572 w 7027855"/>
              <a:gd name="connsiteY5" fmla="*/ 4493912 h 5141913"/>
              <a:gd name="connsiteX6" fmla="*/ 5730572 w 7027855"/>
              <a:gd name="connsiteY6" fmla="*/ 5141912 h 5141913"/>
              <a:gd name="connsiteX7" fmla="*/ 5082572 w 7027855"/>
              <a:gd name="connsiteY7" fmla="*/ 5141912 h 5141913"/>
              <a:gd name="connsiteX8" fmla="*/ 5731855 w 7027855"/>
              <a:gd name="connsiteY8" fmla="*/ 3845912 h 5141913"/>
              <a:gd name="connsiteX9" fmla="*/ 6379855 w 7027855"/>
              <a:gd name="connsiteY9" fmla="*/ 3845912 h 5141913"/>
              <a:gd name="connsiteX10" fmla="*/ 6379855 w 7027855"/>
              <a:gd name="connsiteY10" fmla="*/ 4493912 h 5141913"/>
              <a:gd name="connsiteX11" fmla="*/ 5731855 w 7027855"/>
              <a:gd name="connsiteY11" fmla="*/ 4493912 h 5141913"/>
              <a:gd name="connsiteX12" fmla="*/ 5082572 w 7027855"/>
              <a:gd name="connsiteY12" fmla="*/ 3197912 h 5141913"/>
              <a:gd name="connsiteX13" fmla="*/ 5730572 w 7027855"/>
              <a:gd name="connsiteY13" fmla="*/ 3197912 h 5141913"/>
              <a:gd name="connsiteX14" fmla="*/ 5730572 w 7027855"/>
              <a:gd name="connsiteY14" fmla="*/ 3845912 h 5141913"/>
              <a:gd name="connsiteX15" fmla="*/ 5082572 w 7027855"/>
              <a:gd name="connsiteY15" fmla="*/ 3845912 h 5141913"/>
              <a:gd name="connsiteX16" fmla="*/ 0 w 7027855"/>
              <a:gd name="connsiteY16" fmla="*/ 0 h 5141913"/>
              <a:gd name="connsiteX17" fmla="*/ 5080001 w 7027855"/>
              <a:gd name="connsiteY17" fmla="*/ 0 h 5141913"/>
              <a:gd name="connsiteX18" fmla="*/ 5080001 w 7027855"/>
              <a:gd name="connsiteY18" fmla="*/ 5141913 h 5141913"/>
              <a:gd name="connsiteX19" fmla="*/ 0 w 7027855"/>
              <a:gd name="connsiteY19" fmla="*/ 5141913 h 5141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7027855" h="5141913">
                <a:moveTo>
                  <a:pt x="6379855" y="4493913"/>
                </a:moveTo>
                <a:lnTo>
                  <a:pt x="7027855" y="4493913"/>
                </a:lnTo>
                <a:lnTo>
                  <a:pt x="7027855" y="5141913"/>
                </a:lnTo>
                <a:lnTo>
                  <a:pt x="6379855" y="5141913"/>
                </a:lnTo>
                <a:close/>
                <a:moveTo>
                  <a:pt x="5082572" y="4493912"/>
                </a:moveTo>
                <a:lnTo>
                  <a:pt x="5730572" y="4493912"/>
                </a:lnTo>
                <a:lnTo>
                  <a:pt x="5730572" y="5141912"/>
                </a:lnTo>
                <a:lnTo>
                  <a:pt x="5082572" y="5141912"/>
                </a:lnTo>
                <a:close/>
                <a:moveTo>
                  <a:pt x="5731855" y="3845912"/>
                </a:moveTo>
                <a:lnTo>
                  <a:pt x="6379855" y="3845912"/>
                </a:lnTo>
                <a:lnTo>
                  <a:pt x="6379855" y="4493912"/>
                </a:lnTo>
                <a:lnTo>
                  <a:pt x="5731855" y="4493912"/>
                </a:lnTo>
                <a:close/>
                <a:moveTo>
                  <a:pt x="5082572" y="3197912"/>
                </a:moveTo>
                <a:lnTo>
                  <a:pt x="5730572" y="3197912"/>
                </a:lnTo>
                <a:lnTo>
                  <a:pt x="5730572" y="3845912"/>
                </a:lnTo>
                <a:lnTo>
                  <a:pt x="5082572" y="3845912"/>
                </a:lnTo>
                <a:close/>
                <a:moveTo>
                  <a:pt x="0" y="0"/>
                </a:moveTo>
                <a:lnTo>
                  <a:pt x="5080001" y="0"/>
                </a:lnTo>
                <a:lnTo>
                  <a:pt x="5080001" y="5141913"/>
                </a:lnTo>
                <a:lnTo>
                  <a:pt x="0" y="5141913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  <p:sp>
        <p:nvSpPr>
          <p:cNvPr id="14" name="図プレースホルダー 13"/>
          <p:cNvSpPr>
            <a:spLocks noGrp="1"/>
          </p:cNvSpPr>
          <p:nvPr>
            <p:ph type="pic" sz="quarter" idx="11" hasCustomPrompt="1"/>
          </p:nvPr>
        </p:nvSpPr>
        <p:spPr>
          <a:xfrm>
            <a:off x="8473403" y="0"/>
            <a:ext cx="9814597" cy="5141913"/>
          </a:xfrm>
          <a:custGeom>
            <a:avLst/>
            <a:gdLst>
              <a:gd name="connsiteX0" fmla="*/ 648000 w 9814597"/>
              <a:gd name="connsiteY0" fmla="*/ 648000 h 5141913"/>
              <a:gd name="connsiteX1" fmla="*/ 1296000 w 9814597"/>
              <a:gd name="connsiteY1" fmla="*/ 648000 h 5141913"/>
              <a:gd name="connsiteX2" fmla="*/ 1296000 w 9814597"/>
              <a:gd name="connsiteY2" fmla="*/ 1296000 h 5141913"/>
              <a:gd name="connsiteX3" fmla="*/ 648000 w 9814597"/>
              <a:gd name="connsiteY3" fmla="*/ 1296000 h 5141913"/>
              <a:gd name="connsiteX4" fmla="*/ 1296000 w 9814597"/>
              <a:gd name="connsiteY4" fmla="*/ 0 h 5141913"/>
              <a:gd name="connsiteX5" fmla="*/ 1611372 w 9814597"/>
              <a:gd name="connsiteY5" fmla="*/ 0 h 5141913"/>
              <a:gd name="connsiteX6" fmla="*/ 1944000 w 9814597"/>
              <a:gd name="connsiteY6" fmla="*/ 0 h 5141913"/>
              <a:gd name="connsiteX7" fmla="*/ 1947854 w 9814597"/>
              <a:gd name="connsiteY7" fmla="*/ 0 h 5141913"/>
              <a:gd name="connsiteX8" fmla="*/ 2259372 w 9814597"/>
              <a:gd name="connsiteY8" fmla="*/ 0 h 5141913"/>
              <a:gd name="connsiteX9" fmla="*/ 9814597 w 9814597"/>
              <a:gd name="connsiteY9" fmla="*/ 0 h 5141913"/>
              <a:gd name="connsiteX10" fmla="*/ 9814597 w 9814597"/>
              <a:gd name="connsiteY10" fmla="*/ 5141913 h 5141913"/>
              <a:gd name="connsiteX11" fmla="*/ 1947854 w 9814597"/>
              <a:gd name="connsiteY11" fmla="*/ 5141913 h 5141913"/>
              <a:gd name="connsiteX12" fmla="*/ 1947854 w 9814597"/>
              <a:gd name="connsiteY12" fmla="*/ 1945206 h 5141913"/>
              <a:gd name="connsiteX13" fmla="*/ 1757239 w 9814597"/>
              <a:gd name="connsiteY13" fmla="*/ 1945206 h 5141913"/>
              <a:gd name="connsiteX14" fmla="*/ 1757239 w 9814597"/>
              <a:gd name="connsiteY14" fmla="*/ 1944000 h 5141913"/>
              <a:gd name="connsiteX15" fmla="*/ 1296000 w 9814597"/>
              <a:gd name="connsiteY15" fmla="*/ 1944000 h 5141913"/>
              <a:gd name="connsiteX16" fmla="*/ 1296000 w 9814597"/>
              <a:gd name="connsiteY16" fmla="*/ 1296000 h 5141913"/>
              <a:gd name="connsiteX17" fmla="*/ 1944000 w 9814597"/>
              <a:gd name="connsiteY17" fmla="*/ 1296000 h 5141913"/>
              <a:gd name="connsiteX18" fmla="*/ 1944000 w 9814597"/>
              <a:gd name="connsiteY18" fmla="*/ 1297206 h 5141913"/>
              <a:gd name="connsiteX19" fmla="*/ 1947854 w 9814597"/>
              <a:gd name="connsiteY19" fmla="*/ 1297206 h 5141913"/>
              <a:gd name="connsiteX20" fmla="*/ 1947854 w 9814597"/>
              <a:gd name="connsiteY20" fmla="*/ 648000 h 5141913"/>
              <a:gd name="connsiteX21" fmla="*/ 1944000 w 9814597"/>
              <a:gd name="connsiteY21" fmla="*/ 648000 h 5141913"/>
              <a:gd name="connsiteX22" fmla="*/ 1611372 w 9814597"/>
              <a:gd name="connsiteY22" fmla="*/ 648000 h 5141913"/>
              <a:gd name="connsiteX23" fmla="*/ 1296000 w 9814597"/>
              <a:gd name="connsiteY23" fmla="*/ 648000 h 5141913"/>
              <a:gd name="connsiteX24" fmla="*/ 0 w 9814597"/>
              <a:gd name="connsiteY24" fmla="*/ 0 h 5141913"/>
              <a:gd name="connsiteX25" fmla="*/ 648000 w 9814597"/>
              <a:gd name="connsiteY25" fmla="*/ 0 h 5141913"/>
              <a:gd name="connsiteX26" fmla="*/ 648000 w 9814597"/>
              <a:gd name="connsiteY26" fmla="*/ 648000 h 5141913"/>
              <a:gd name="connsiteX27" fmla="*/ 0 w 9814597"/>
              <a:gd name="connsiteY27" fmla="*/ 648000 h 5141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9814597" h="5141913">
                <a:moveTo>
                  <a:pt x="648000" y="648000"/>
                </a:moveTo>
                <a:lnTo>
                  <a:pt x="1296000" y="648000"/>
                </a:lnTo>
                <a:lnTo>
                  <a:pt x="1296000" y="1296000"/>
                </a:lnTo>
                <a:lnTo>
                  <a:pt x="648000" y="1296000"/>
                </a:lnTo>
                <a:close/>
                <a:moveTo>
                  <a:pt x="1296000" y="0"/>
                </a:moveTo>
                <a:lnTo>
                  <a:pt x="1611372" y="0"/>
                </a:lnTo>
                <a:lnTo>
                  <a:pt x="1944000" y="0"/>
                </a:lnTo>
                <a:lnTo>
                  <a:pt x="1947854" y="0"/>
                </a:lnTo>
                <a:lnTo>
                  <a:pt x="2259372" y="0"/>
                </a:lnTo>
                <a:lnTo>
                  <a:pt x="9814597" y="0"/>
                </a:lnTo>
                <a:lnTo>
                  <a:pt x="9814597" y="5141913"/>
                </a:lnTo>
                <a:lnTo>
                  <a:pt x="1947854" y="5141913"/>
                </a:lnTo>
                <a:lnTo>
                  <a:pt x="1947854" y="1945206"/>
                </a:lnTo>
                <a:lnTo>
                  <a:pt x="1757239" y="1945206"/>
                </a:lnTo>
                <a:lnTo>
                  <a:pt x="1757239" y="1944000"/>
                </a:lnTo>
                <a:lnTo>
                  <a:pt x="1296000" y="1944000"/>
                </a:lnTo>
                <a:lnTo>
                  <a:pt x="1296000" y="1296000"/>
                </a:lnTo>
                <a:lnTo>
                  <a:pt x="1944000" y="1296000"/>
                </a:lnTo>
                <a:lnTo>
                  <a:pt x="1944000" y="1297206"/>
                </a:lnTo>
                <a:lnTo>
                  <a:pt x="1947854" y="1297206"/>
                </a:lnTo>
                <a:lnTo>
                  <a:pt x="1947854" y="648000"/>
                </a:lnTo>
                <a:lnTo>
                  <a:pt x="1944000" y="648000"/>
                </a:lnTo>
                <a:lnTo>
                  <a:pt x="1611372" y="648000"/>
                </a:lnTo>
                <a:lnTo>
                  <a:pt x="1296000" y="648000"/>
                </a:lnTo>
                <a:close/>
                <a:moveTo>
                  <a:pt x="0" y="0"/>
                </a:moveTo>
                <a:lnTo>
                  <a:pt x="648000" y="0"/>
                </a:lnTo>
                <a:lnTo>
                  <a:pt x="648000" y="648000"/>
                </a:lnTo>
                <a:lnTo>
                  <a:pt x="0" y="64800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 marL="0" marR="0" indent="0" algn="l" defTabSz="1371417" rtl="0" eaLnBrk="1" fontAlgn="auto" latinLnBrk="0" hangingPunct="1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lvl1pPr>
          </a:lstStyle>
          <a:p>
            <a:r>
              <a:rPr kumimoji="1" lang="en-US" altLang="ja-JP" dirty="0"/>
              <a:t>                                      Insert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31" name="図プレースホルダー 30"/>
          <p:cNvSpPr>
            <a:spLocks noGrp="1"/>
          </p:cNvSpPr>
          <p:nvPr>
            <p:ph type="pic" sz="quarter" idx="12" hasCustomPrompt="1"/>
          </p:nvPr>
        </p:nvSpPr>
        <p:spPr>
          <a:xfrm>
            <a:off x="1" y="5141913"/>
            <a:ext cx="10688025" cy="5141913"/>
          </a:xfrm>
          <a:custGeom>
            <a:avLst/>
            <a:gdLst>
              <a:gd name="connsiteX0" fmla="*/ 10040025 w 10688025"/>
              <a:gd name="connsiteY0" fmla="*/ 4493912 h 5141913"/>
              <a:gd name="connsiteX1" fmla="*/ 10688025 w 10688025"/>
              <a:gd name="connsiteY1" fmla="*/ 4493912 h 5141913"/>
              <a:gd name="connsiteX2" fmla="*/ 10688025 w 10688025"/>
              <a:gd name="connsiteY2" fmla="*/ 5141912 h 5141913"/>
              <a:gd name="connsiteX3" fmla="*/ 10040025 w 10688025"/>
              <a:gd name="connsiteY3" fmla="*/ 5141912 h 5141913"/>
              <a:gd name="connsiteX4" fmla="*/ 9392025 w 10688025"/>
              <a:gd name="connsiteY4" fmla="*/ 3845911 h 5141913"/>
              <a:gd name="connsiteX5" fmla="*/ 10040025 w 10688025"/>
              <a:gd name="connsiteY5" fmla="*/ 3845911 h 5141913"/>
              <a:gd name="connsiteX6" fmla="*/ 10040025 w 10688025"/>
              <a:gd name="connsiteY6" fmla="*/ 4493911 h 5141913"/>
              <a:gd name="connsiteX7" fmla="*/ 9392025 w 10688025"/>
              <a:gd name="connsiteY7" fmla="*/ 4493911 h 5141913"/>
              <a:gd name="connsiteX8" fmla="*/ 0 w 10688025"/>
              <a:gd name="connsiteY8" fmla="*/ 0 h 5141913"/>
              <a:gd name="connsiteX9" fmla="*/ 8742742 w 10688025"/>
              <a:gd name="connsiteY9" fmla="*/ 0 h 5141913"/>
              <a:gd name="connsiteX10" fmla="*/ 8742742 w 10688025"/>
              <a:gd name="connsiteY10" fmla="*/ 3197911 h 5141913"/>
              <a:gd name="connsiteX11" fmla="*/ 9390742 w 10688025"/>
              <a:gd name="connsiteY11" fmla="*/ 3197911 h 5141913"/>
              <a:gd name="connsiteX12" fmla="*/ 9390742 w 10688025"/>
              <a:gd name="connsiteY12" fmla="*/ 3845911 h 5141913"/>
              <a:gd name="connsiteX13" fmla="*/ 8742742 w 10688025"/>
              <a:gd name="connsiteY13" fmla="*/ 3845911 h 5141913"/>
              <a:gd name="connsiteX14" fmla="*/ 8742742 w 10688025"/>
              <a:gd name="connsiteY14" fmla="*/ 4493911 h 5141913"/>
              <a:gd name="connsiteX15" fmla="*/ 9390742 w 10688025"/>
              <a:gd name="connsiteY15" fmla="*/ 4493911 h 5141913"/>
              <a:gd name="connsiteX16" fmla="*/ 9390742 w 10688025"/>
              <a:gd name="connsiteY16" fmla="*/ 5141911 h 5141913"/>
              <a:gd name="connsiteX17" fmla="*/ 8742742 w 10688025"/>
              <a:gd name="connsiteY17" fmla="*/ 5141911 h 5141913"/>
              <a:gd name="connsiteX18" fmla="*/ 8742742 w 10688025"/>
              <a:gd name="connsiteY18" fmla="*/ 5141913 h 5141913"/>
              <a:gd name="connsiteX19" fmla="*/ 0 w 10688025"/>
              <a:gd name="connsiteY19" fmla="*/ 5141913 h 5141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0688025" h="5141913">
                <a:moveTo>
                  <a:pt x="10040025" y="4493912"/>
                </a:moveTo>
                <a:lnTo>
                  <a:pt x="10688025" y="4493912"/>
                </a:lnTo>
                <a:lnTo>
                  <a:pt x="10688025" y="5141912"/>
                </a:lnTo>
                <a:lnTo>
                  <a:pt x="10040025" y="5141912"/>
                </a:lnTo>
                <a:close/>
                <a:moveTo>
                  <a:pt x="9392025" y="3845911"/>
                </a:moveTo>
                <a:lnTo>
                  <a:pt x="10040025" y="3845911"/>
                </a:lnTo>
                <a:lnTo>
                  <a:pt x="10040025" y="4493911"/>
                </a:lnTo>
                <a:lnTo>
                  <a:pt x="9392025" y="4493911"/>
                </a:lnTo>
                <a:close/>
                <a:moveTo>
                  <a:pt x="0" y="0"/>
                </a:moveTo>
                <a:lnTo>
                  <a:pt x="8742742" y="0"/>
                </a:lnTo>
                <a:lnTo>
                  <a:pt x="8742742" y="3197911"/>
                </a:lnTo>
                <a:lnTo>
                  <a:pt x="9390742" y="3197911"/>
                </a:lnTo>
                <a:lnTo>
                  <a:pt x="9390742" y="3845911"/>
                </a:lnTo>
                <a:lnTo>
                  <a:pt x="8742742" y="3845911"/>
                </a:lnTo>
                <a:lnTo>
                  <a:pt x="8742742" y="4493911"/>
                </a:lnTo>
                <a:lnTo>
                  <a:pt x="9390742" y="4493911"/>
                </a:lnTo>
                <a:lnTo>
                  <a:pt x="9390742" y="5141911"/>
                </a:lnTo>
                <a:lnTo>
                  <a:pt x="8742742" y="5141911"/>
                </a:lnTo>
                <a:lnTo>
                  <a:pt x="8742742" y="5141913"/>
                </a:lnTo>
                <a:lnTo>
                  <a:pt x="0" y="5141913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  <p:sp>
        <p:nvSpPr>
          <p:cNvPr id="32" name="図プレースホルダー 31"/>
          <p:cNvSpPr>
            <a:spLocks noGrp="1"/>
          </p:cNvSpPr>
          <p:nvPr>
            <p:ph type="pic" sz="quarter" idx="13" hasCustomPrompt="1"/>
          </p:nvPr>
        </p:nvSpPr>
        <p:spPr>
          <a:xfrm>
            <a:off x="13179886" y="5141912"/>
            <a:ext cx="5108114" cy="5143500"/>
          </a:xfrm>
          <a:custGeom>
            <a:avLst/>
            <a:gdLst>
              <a:gd name="connsiteX0" fmla="*/ 648000 w 5108114"/>
              <a:gd name="connsiteY0" fmla="*/ 648000 h 5143500"/>
              <a:gd name="connsiteX1" fmla="*/ 1296000 w 5108114"/>
              <a:gd name="connsiteY1" fmla="*/ 648000 h 5143500"/>
              <a:gd name="connsiteX2" fmla="*/ 1296000 w 5108114"/>
              <a:gd name="connsiteY2" fmla="*/ 1296000 h 5143500"/>
              <a:gd name="connsiteX3" fmla="*/ 648000 w 5108114"/>
              <a:gd name="connsiteY3" fmla="*/ 1296000 h 5143500"/>
              <a:gd name="connsiteX4" fmla="*/ 1296000 w 5108114"/>
              <a:gd name="connsiteY4" fmla="*/ 0 h 5143500"/>
              <a:gd name="connsiteX5" fmla="*/ 1944000 w 5108114"/>
              <a:gd name="connsiteY5" fmla="*/ 0 h 5143500"/>
              <a:gd name="connsiteX6" fmla="*/ 1944000 w 5108114"/>
              <a:gd name="connsiteY6" fmla="*/ 1587 h 5143500"/>
              <a:gd name="connsiteX7" fmla="*/ 5108114 w 5108114"/>
              <a:gd name="connsiteY7" fmla="*/ 1587 h 5143500"/>
              <a:gd name="connsiteX8" fmla="*/ 5108114 w 5108114"/>
              <a:gd name="connsiteY8" fmla="*/ 5143500 h 5143500"/>
              <a:gd name="connsiteX9" fmla="*/ 1944000 w 5108114"/>
              <a:gd name="connsiteY9" fmla="*/ 5143500 h 5143500"/>
              <a:gd name="connsiteX10" fmla="*/ 1944000 w 5108114"/>
              <a:gd name="connsiteY10" fmla="*/ 1944000 h 5143500"/>
              <a:gd name="connsiteX11" fmla="*/ 1296000 w 5108114"/>
              <a:gd name="connsiteY11" fmla="*/ 1944000 h 5143500"/>
              <a:gd name="connsiteX12" fmla="*/ 1296000 w 5108114"/>
              <a:gd name="connsiteY12" fmla="*/ 1296000 h 5143500"/>
              <a:gd name="connsiteX13" fmla="*/ 1944000 w 5108114"/>
              <a:gd name="connsiteY13" fmla="*/ 1296000 h 5143500"/>
              <a:gd name="connsiteX14" fmla="*/ 1944000 w 5108114"/>
              <a:gd name="connsiteY14" fmla="*/ 648000 h 5143500"/>
              <a:gd name="connsiteX15" fmla="*/ 1296000 w 5108114"/>
              <a:gd name="connsiteY15" fmla="*/ 648000 h 5143500"/>
              <a:gd name="connsiteX16" fmla="*/ 0 w 5108114"/>
              <a:gd name="connsiteY16" fmla="*/ 0 h 5143500"/>
              <a:gd name="connsiteX17" fmla="*/ 648000 w 5108114"/>
              <a:gd name="connsiteY17" fmla="*/ 0 h 5143500"/>
              <a:gd name="connsiteX18" fmla="*/ 648000 w 5108114"/>
              <a:gd name="connsiteY18" fmla="*/ 648000 h 5143500"/>
              <a:gd name="connsiteX19" fmla="*/ 0 w 5108114"/>
              <a:gd name="connsiteY19" fmla="*/ 6480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5108114" h="5143500">
                <a:moveTo>
                  <a:pt x="648000" y="648000"/>
                </a:moveTo>
                <a:lnTo>
                  <a:pt x="1296000" y="648000"/>
                </a:lnTo>
                <a:lnTo>
                  <a:pt x="1296000" y="1296000"/>
                </a:lnTo>
                <a:lnTo>
                  <a:pt x="648000" y="1296000"/>
                </a:lnTo>
                <a:close/>
                <a:moveTo>
                  <a:pt x="1296000" y="0"/>
                </a:moveTo>
                <a:lnTo>
                  <a:pt x="1944000" y="0"/>
                </a:lnTo>
                <a:lnTo>
                  <a:pt x="1944000" y="1587"/>
                </a:lnTo>
                <a:lnTo>
                  <a:pt x="5108114" y="1587"/>
                </a:lnTo>
                <a:lnTo>
                  <a:pt x="5108114" y="5143500"/>
                </a:lnTo>
                <a:lnTo>
                  <a:pt x="1944000" y="5143500"/>
                </a:lnTo>
                <a:lnTo>
                  <a:pt x="1944000" y="1944000"/>
                </a:lnTo>
                <a:lnTo>
                  <a:pt x="1296000" y="1944000"/>
                </a:lnTo>
                <a:lnTo>
                  <a:pt x="1296000" y="1296000"/>
                </a:lnTo>
                <a:lnTo>
                  <a:pt x="1944000" y="1296000"/>
                </a:lnTo>
                <a:lnTo>
                  <a:pt x="1944000" y="648000"/>
                </a:lnTo>
                <a:lnTo>
                  <a:pt x="1296000" y="648000"/>
                </a:lnTo>
                <a:close/>
                <a:moveTo>
                  <a:pt x="0" y="0"/>
                </a:moveTo>
                <a:lnTo>
                  <a:pt x="648000" y="0"/>
                </a:lnTo>
                <a:lnTo>
                  <a:pt x="648000" y="648000"/>
                </a:lnTo>
                <a:lnTo>
                  <a:pt x="0" y="64800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 marL="0" marR="0" indent="0" algn="l" defTabSz="1371417" rtl="0" eaLnBrk="1" fontAlgn="auto" latinLnBrk="0" hangingPunct="1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lvl1pPr>
          </a:lstStyle>
          <a:p>
            <a:r>
              <a:rPr kumimoji="1" lang="en-US" altLang="ja-JP" dirty="0"/>
              <a:t>                                      Insert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33" name="テキスト プレースホルダー 12"/>
          <p:cNvSpPr>
            <a:spLocks noGrp="1"/>
          </p:cNvSpPr>
          <p:nvPr>
            <p:ph type="body" sz="quarter" idx="14" hasCustomPrompt="1"/>
          </p:nvPr>
        </p:nvSpPr>
        <p:spPr>
          <a:xfrm>
            <a:off x="5707917" y="1311492"/>
            <a:ext cx="4085423" cy="747032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Subtitle Goes Here</a:t>
            </a:r>
            <a:endParaRPr kumimoji="1" lang="ja-JP" altLang="en-US" dirty="0"/>
          </a:p>
        </p:txBody>
      </p:sp>
      <p:sp>
        <p:nvSpPr>
          <p:cNvPr id="34" name="テキスト プレースホルダー 12"/>
          <p:cNvSpPr>
            <a:spLocks noGrp="1"/>
          </p:cNvSpPr>
          <p:nvPr>
            <p:ph type="body" sz="quarter" idx="15" hasCustomPrompt="1"/>
          </p:nvPr>
        </p:nvSpPr>
        <p:spPr>
          <a:xfrm>
            <a:off x="5707917" y="2278743"/>
            <a:ext cx="4085423" cy="1596571"/>
          </a:xfrm>
        </p:spPr>
        <p:txBody>
          <a:bodyPr anchor="t">
            <a:normAutofit/>
          </a:bodyPr>
          <a:lstStyle>
            <a:lvl1pPr algn="ctr">
              <a:spcBef>
                <a:spcPts val="0"/>
              </a:spcBef>
              <a:defRPr sz="2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5" name="テキスト プレースホルダー 12"/>
          <p:cNvSpPr>
            <a:spLocks noGrp="1"/>
          </p:cNvSpPr>
          <p:nvPr>
            <p:ph type="body" sz="quarter" idx="16" hasCustomPrompt="1"/>
          </p:nvPr>
        </p:nvSpPr>
        <p:spPr>
          <a:xfrm>
            <a:off x="9561338" y="6706620"/>
            <a:ext cx="4743952" cy="2012497"/>
          </a:xfrm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2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01181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75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25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5" grpId="0" animBg="1"/>
      <p:bldP spid="30" grpId="0" animBg="1"/>
      <p:bldP spid="14" grpId="0" animBg="1"/>
      <p:bldP spid="31" grpId="0" animBg="1"/>
      <p:bldP spid="32" grpId="0" animBg="1"/>
      <p:bldP spid="3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3239" userDrawn="1">
          <p15:clr>
            <a:srgbClr val="FBAE40"/>
          </p15:clr>
        </p15:guide>
        <p15:guide id="2" pos="5760" userDrawn="1">
          <p15:clr>
            <a:srgbClr val="FBAE40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ny Squar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図プレースホルダー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2617200" cy="2570400"/>
          </a:xfrm>
          <a:solidFill>
            <a:schemeClr val="accent1"/>
          </a:solidFill>
        </p:spPr>
        <p:txBody>
          <a:bodyPr>
            <a:normAutofit/>
          </a:bodyPr>
          <a:lstStyle>
            <a:lvl1pPr>
              <a:defRPr sz="1600" baseline="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  <p:sp>
        <p:nvSpPr>
          <p:cNvPr id="4" name="図プレースホルダー 3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2573100"/>
            <a:ext cx="2617200" cy="2570400"/>
          </a:xfrm>
          <a:solidFill>
            <a:schemeClr val="accent4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5" name="図プレースホルダー 3"/>
          <p:cNvSpPr>
            <a:spLocks noGrp="1"/>
          </p:cNvSpPr>
          <p:nvPr>
            <p:ph type="pic" sz="quarter" idx="11" hasCustomPrompt="1"/>
          </p:nvPr>
        </p:nvSpPr>
        <p:spPr>
          <a:xfrm>
            <a:off x="2614271" y="0"/>
            <a:ext cx="2617200" cy="2570400"/>
          </a:xfrm>
          <a:solidFill>
            <a:schemeClr val="accent6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6" name="図プレースホルダー 3"/>
          <p:cNvSpPr>
            <a:spLocks noGrp="1"/>
          </p:cNvSpPr>
          <p:nvPr>
            <p:ph type="pic" sz="quarter" idx="14" hasCustomPrompt="1"/>
          </p:nvPr>
        </p:nvSpPr>
        <p:spPr>
          <a:xfrm>
            <a:off x="2614271" y="2573100"/>
            <a:ext cx="2617200" cy="2570400"/>
          </a:xfrm>
          <a:solidFill>
            <a:schemeClr val="accent2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7" name="図プレースホルダー 3"/>
          <p:cNvSpPr>
            <a:spLocks noGrp="1"/>
          </p:cNvSpPr>
          <p:nvPr>
            <p:ph type="pic" sz="quarter" idx="15" hasCustomPrompt="1"/>
          </p:nvPr>
        </p:nvSpPr>
        <p:spPr>
          <a:xfrm>
            <a:off x="5224006" y="0"/>
            <a:ext cx="2617200" cy="2570400"/>
          </a:xfrm>
          <a:solidFill>
            <a:schemeClr val="accent3"/>
          </a:solidFill>
        </p:spPr>
        <p:txBody>
          <a:bodyPr>
            <a:normAutofit/>
          </a:bodyPr>
          <a:lstStyle>
            <a:lvl1pPr>
              <a:defRPr sz="1600" baseline="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  <p:sp>
        <p:nvSpPr>
          <p:cNvPr id="8" name="図プレースホルダー 3"/>
          <p:cNvSpPr>
            <a:spLocks noGrp="1"/>
          </p:cNvSpPr>
          <p:nvPr>
            <p:ph type="pic" sz="quarter" idx="17" hasCustomPrompt="1"/>
          </p:nvPr>
        </p:nvSpPr>
        <p:spPr>
          <a:xfrm>
            <a:off x="5224006" y="2573100"/>
            <a:ext cx="2617200" cy="2570400"/>
          </a:xfrm>
          <a:solidFill>
            <a:schemeClr val="accent5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9" name="図プレースホルダー 3"/>
          <p:cNvSpPr>
            <a:spLocks noGrp="1"/>
          </p:cNvSpPr>
          <p:nvPr>
            <p:ph type="pic" sz="quarter" idx="27" hasCustomPrompt="1"/>
          </p:nvPr>
        </p:nvSpPr>
        <p:spPr>
          <a:xfrm>
            <a:off x="5224006" y="5143500"/>
            <a:ext cx="2617200" cy="2570400"/>
          </a:xfrm>
          <a:solidFill>
            <a:schemeClr val="accent4"/>
          </a:solidFill>
        </p:spPr>
        <p:txBody>
          <a:bodyPr>
            <a:normAutofit/>
          </a:bodyPr>
          <a:lstStyle>
            <a:lvl1pPr>
              <a:defRPr sz="1600" baseline="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  <p:sp>
        <p:nvSpPr>
          <p:cNvPr id="10" name="図プレースホルダー 3"/>
          <p:cNvSpPr>
            <a:spLocks noGrp="1"/>
          </p:cNvSpPr>
          <p:nvPr>
            <p:ph type="pic" sz="quarter" idx="29" hasCustomPrompt="1"/>
          </p:nvPr>
        </p:nvSpPr>
        <p:spPr>
          <a:xfrm>
            <a:off x="5224006" y="7716600"/>
            <a:ext cx="2617200" cy="2570400"/>
          </a:xfrm>
          <a:solidFill>
            <a:schemeClr val="accent2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1" name="図プレースホルダー 3"/>
          <p:cNvSpPr>
            <a:spLocks noGrp="1"/>
          </p:cNvSpPr>
          <p:nvPr>
            <p:ph type="pic" sz="quarter" idx="30" hasCustomPrompt="1"/>
          </p:nvPr>
        </p:nvSpPr>
        <p:spPr>
          <a:xfrm>
            <a:off x="7833741" y="7716600"/>
            <a:ext cx="2617200" cy="2570400"/>
          </a:xfrm>
          <a:solidFill>
            <a:schemeClr val="accent5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2" name="図プレースホルダー 3"/>
          <p:cNvSpPr>
            <a:spLocks noGrp="1"/>
          </p:cNvSpPr>
          <p:nvPr>
            <p:ph type="pic" sz="quarter" idx="33" hasCustomPrompt="1"/>
          </p:nvPr>
        </p:nvSpPr>
        <p:spPr>
          <a:xfrm>
            <a:off x="10443476" y="7716600"/>
            <a:ext cx="2617200" cy="2570400"/>
          </a:xfrm>
          <a:solidFill>
            <a:schemeClr val="accent4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3" name="図プレースホルダー 3"/>
          <p:cNvSpPr>
            <a:spLocks noGrp="1"/>
          </p:cNvSpPr>
          <p:nvPr>
            <p:ph type="pic" sz="quarter" idx="20" hasCustomPrompt="1"/>
          </p:nvPr>
        </p:nvSpPr>
        <p:spPr>
          <a:xfrm>
            <a:off x="13053211" y="0"/>
            <a:ext cx="2617200" cy="2570400"/>
          </a:xfrm>
          <a:solidFill>
            <a:schemeClr val="accent4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4" name="図プレースホルダー 3"/>
          <p:cNvSpPr>
            <a:spLocks noGrp="1"/>
          </p:cNvSpPr>
          <p:nvPr>
            <p:ph type="pic" sz="quarter" idx="22" hasCustomPrompt="1"/>
          </p:nvPr>
        </p:nvSpPr>
        <p:spPr>
          <a:xfrm>
            <a:off x="13053211" y="2573100"/>
            <a:ext cx="2617200" cy="2570400"/>
          </a:xfrm>
          <a:solidFill>
            <a:schemeClr val="accent3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5" name="図プレースホルダー 3"/>
          <p:cNvSpPr>
            <a:spLocks noGrp="1"/>
          </p:cNvSpPr>
          <p:nvPr>
            <p:ph type="pic" sz="quarter" idx="34" hasCustomPrompt="1"/>
          </p:nvPr>
        </p:nvSpPr>
        <p:spPr>
          <a:xfrm>
            <a:off x="13053211" y="7716600"/>
            <a:ext cx="2617200" cy="2570400"/>
          </a:xfrm>
          <a:solidFill>
            <a:schemeClr val="accent6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6" name="図プレースホルダー 3"/>
          <p:cNvSpPr>
            <a:spLocks noGrp="1"/>
          </p:cNvSpPr>
          <p:nvPr>
            <p:ph type="pic" sz="quarter" idx="35" hasCustomPrompt="1"/>
          </p:nvPr>
        </p:nvSpPr>
        <p:spPr>
          <a:xfrm>
            <a:off x="15662949" y="0"/>
            <a:ext cx="2617200" cy="2570400"/>
          </a:xfrm>
          <a:solidFill>
            <a:schemeClr val="accent5"/>
          </a:solidFill>
        </p:spPr>
        <p:txBody>
          <a:bodyPr>
            <a:normAutofit/>
          </a:bodyPr>
          <a:lstStyle>
            <a:lvl1pPr>
              <a:defRPr sz="1600" baseline="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  <p:sp>
        <p:nvSpPr>
          <p:cNvPr id="17" name="図プレースホルダー 3"/>
          <p:cNvSpPr>
            <a:spLocks noGrp="1"/>
          </p:cNvSpPr>
          <p:nvPr>
            <p:ph type="pic" sz="quarter" idx="36" hasCustomPrompt="1"/>
          </p:nvPr>
        </p:nvSpPr>
        <p:spPr>
          <a:xfrm>
            <a:off x="15662949" y="2573100"/>
            <a:ext cx="2617200" cy="2570400"/>
          </a:xfrm>
          <a:solidFill>
            <a:schemeClr val="accent6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8" name="図プレースホルダー 3"/>
          <p:cNvSpPr>
            <a:spLocks noGrp="1"/>
          </p:cNvSpPr>
          <p:nvPr>
            <p:ph type="pic" sz="quarter" idx="38" hasCustomPrompt="1"/>
          </p:nvPr>
        </p:nvSpPr>
        <p:spPr>
          <a:xfrm>
            <a:off x="15662949" y="7716600"/>
            <a:ext cx="2617200" cy="2570400"/>
          </a:xfrm>
          <a:solidFill>
            <a:schemeClr val="accent2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9" name="図プレースホルダー 69"/>
          <p:cNvSpPr>
            <a:spLocks noGrp="1"/>
          </p:cNvSpPr>
          <p:nvPr>
            <p:ph type="pic" sz="quarter" idx="39" hasCustomPrompt="1"/>
          </p:nvPr>
        </p:nvSpPr>
        <p:spPr>
          <a:xfrm>
            <a:off x="1" y="5143500"/>
            <a:ext cx="5223600" cy="5143500"/>
          </a:xfrm>
          <a:solidFill>
            <a:schemeClr val="accent1"/>
          </a:solidFill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  <p:sp>
        <p:nvSpPr>
          <p:cNvPr id="20" name="図プレースホルダー 69"/>
          <p:cNvSpPr>
            <a:spLocks noGrp="1"/>
          </p:cNvSpPr>
          <p:nvPr>
            <p:ph type="pic" sz="quarter" idx="40" hasCustomPrompt="1"/>
          </p:nvPr>
        </p:nvSpPr>
        <p:spPr>
          <a:xfrm>
            <a:off x="7833741" y="0"/>
            <a:ext cx="5223600" cy="5143500"/>
          </a:xfrm>
          <a:solidFill>
            <a:schemeClr val="accent2">
              <a:lumMod val="60000"/>
              <a:lumOff val="40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  <p:grpSp>
        <p:nvGrpSpPr>
          <p:cNvPr id="21" name="グループ化 20"/>
          <p:cNvGrpSpPr/>
          <p:nvPr userDrawn="1"/>
        </p:nvGrpSpPr>
        <p:grpSpPr>
          <a:xfrm>
            <a:off x="11954525" y="6247404"/>
            <a:ext cx="1940630" cy="72008"/>
            <a:chOff x="6119664" y="3270498"/>
            <a:chExt cx="1940630" cy="72008"/>
          </a:xfrm>
        </p:grpSpPr>
        <p:sp>
          <p:nvSpPr>
            <p:cNvPr id="22" name="正方形/長方形 21"/>
            <p:cNvSpPr/>
            <p:nvPr userDrawn="1"/>
          </p:nvSpPr>
          <p:spPr>
            <a:xfrm>
              <a:off x="6765355" y="3270498"/>
              <a:ext cx="648072" cy="7200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" name="正方形/長方形 22"/>
            <p:cNvSpPr/>
            <p:nvPr userDrawn="1"/>
          </p:nvSpPr>
          <p:spPr>
            <a:xfrm>
              <a:off x="6119664" y="3270498"/>
              <a:ext cx="648072" cy="7200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" name="正方形/長方形 23"/>
            <p:cNvSpPr/>
            <p:nvPr userDrawn="1"/>
          </p:nvSpPr>
          <p:spPr>
            <a:xfrm>
              <a:off x="7412222" y="3270498"/>
              <a:ext cx="648072" cy="7200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5" name="テキスト プレースホルダー 12"/>
          <p:cNvSpPr>
            <a:spLocks noGrp="1"/>
          </p:cNvSpPr>
          <p:nvPr>
            <p:ph type="body" sz="quarter" idx="18" hasCustomPrompt="1"/>
          </p:nvPr>
        </p:nvSpPr>
        <p:spPr>
          <a:xfrm>
            <a:off x="8651909" y="6411535"/>
            <a:ext cx="8545863" cy="1024273"/>
          </a:xfrm>
        </p:spPr>
        <p:txBody>
          <a:bodyPr>
            <a:normAutofit/>
          </a:bodyPr>
          <a:lstStyle>
            <a:lvl1pPr algn="ctr"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6" name="テキスト プレースホルダー 12"/>
          <p:cNvSpPr>
            <a:spLocks noGrp="1"/>
          </p:cNvSpPr>
          <p:nvPr>
            <p:ph type="body" sz="quarter" idx="19" hasCustomPrompt="1"/>
          </p:nvPr>
        </p:nvSpPr>
        <p:spPr>
          <a:xfrm>
            <a:off x="8651909" y="5408249"/>
            <a:ext cx="8545863" cy="747032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408137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4" presetClass="entr" presetSubtype="1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4" presetClass="entr" presetSubtype="1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4" presetClass="entr" presetSubtype="1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4" presetClass="entr" presetSubtype="1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4" presetClass="entr" presetSubtype="1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4" presetClass="entr" presetSubtype="1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4" presetClass="entr" presetSubtype="1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4" presetClass="entr" presetSubtype="10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200"/>
                            </p:stCondLst>
                            <p:childTnLst>
                              <p:par>
                                <p:cTn id="60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2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2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5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screen Image, Heading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図プレースホルダー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8288000" cy="10285413"/>
          </a:xfr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 full screen image</a:t>
            </a:r>
            <a:endParaRPr kumimoji="1" lang="ja-JP" altLang="en-US" dirty="0"/>
          </a:p>
        </p:txBody>
      </p:sp>
      <p:sp>
        <p:nvSpPr>
          <p:cNvPr id="4" name="テキスト プレースホルダー 5"/>
          <p:cNvSpPr>
            <a:spLocks noGrp="1"/>
          </p:cNvSpPr>
          <p:nvPr>
            <p:ph type="body" sz="quarter" idx="11" hasCustomPrompt="1"/>
          </p:nvPr>
        </p:nvSpPr>
        <p:spPr>
          <a:xfrm>
            <a:off x="9144000" y="0"/>
            <a:ext cx="9144000" cy="10285413"/>
          </a:xfrm>
          <a:solidFill>
            <a:schemeClr val="accent1">
              <a:alpha val="7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5" name="テキスト プレースホルダー 12"/>
          <p:cNvSpPr>
            <a:spLocks noGrp="1"/>
          </p:cNvSpPr>
          <p:nvPr>
            <p:ph type="body" sz="quarter" idx="14" hasCustomPrompt="1"/>
          </p:nvPr>
        </p:nvSpPr>
        <p:spPr>
          <a:xfrm>
            <a:off x="10222372" y="1103086"/>
            <a:ext cx="6987257" cy="3849189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5400" baseline="0">
                <a:solidFill>
                  <a:schemeClr val="bg1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6" name="テキスト プレースホルダー 12"/>
          <p:cNvSpPr>
            <a:spLocks noGrp="1"/>
          </p:cNvSpPr>
          <p:nvPr>
            <p:ph type="body" sz="quarter" idx="15" hasCustomPrompt="1"/>
          </p:nvPr>
        </p:nvSpPr>
        <p:spPr>
          <a:xfrm>
            <a:off x="10222372" y="5274171"/>
            <a:ext cx="6987257" cy="4014208"/>
          </a:xfrm>
        </p:spPr>
        <p:txBody>
          <a:bodyPr>
            <a:normAutofit/>
          </a:bodyPr>
          <a:lstStyle>
            <a:lvl1pPr marL="342900" indent="-342900" algn="l">
              <a:spcBef>
                <a:spcPts val="1200"/>
              </a:spcBef>
              <a:buFont typeface="Wingdings" panose="05000000000000000000" pitchFamily="2" charset="2"/>
              <a:buChar char="n"/>
              <a:defRPr sz="2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8496000" y="9637413"/>
            <a:ext cx="648000" cy="648000"/>
          </a:xfrm>
          <a:solidFill>
            <a:schemeClr val="accent1">
              <a:alpha val="7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8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7848000" y="8989413"/>
            <a:ext cx="648000" cy="648000"/>
          </a:xfrm>
          <a:solidFill>
            <a:schemeClr val="accent1">
              <a:alpha val="7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9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8496000" y="8341413"/>
            <a:ext cx="648000" cy="648000"/>
          </a:xfrm>
          <a:solidFill>
            <a:schemeClr val="accent1">
              <a:alpha val="7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0" name="テキスト プレースホルダー 5"/>
          <p:cNvSpPr>
            <a:spLocks noGrp="1"/>
          </p:cNvSpPr>
          <p:nvPr>
            <p:ph type="body" sz="quarter" idx="19" hasCustomPrompt="1"/>
          </p:nvPr>
        </p:nvSpPr>
        <p:spPr>
          <a:xfrm>
            <a:off x="7200000" y="9637413"/>
            <a:ext cx="648000" cy="648000"/>
          </a:xfrm>
          <a:solidFill>
            <a:schemeClr val="accent1">
              <a:alpha val="7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13495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9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15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animBg="1">
        <p:tmplLst>
          <p:tmpl>
            <p:tnLst>
              <p:par>
                <p:cTn presetID="2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75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animBg="1">
        <p:tmplLst>
          <p:tmpl>
            <p:tnLst>
              <p:par>
                <p:cTn presetID="2" presetClass="entr" presetSubtype="9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animBg="1">
        <p:tmplLst>
          <p:tmpl>
            <p:tnLst>
              <p:par>
                <p:cTn presetID="2" presetClass="entr" presetSubtype="1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animBg="1">
        <p:tmplLst>
          <p:tmpl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 animBg="1">
        <p:tmplLst>
          <p:tmpl>
            <p:tnLst>
              <p:par>
                <p:cTn presetID="2" presetClass="entr" presetSubtype="3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3239" userDrawn="1">
          <p15:clr>
            <a:srgbClr val="FBAE40"/>
          </p15:clr>
        </p15:guide>
        <p15:guide id="2" pos="576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cons, Headings &amp; Texts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テキスト プレースホルダー 12"/>
          <p:cNvSpPr>
            <a:spLocks noGrp="1"/>
          </p:cNvSpPr>
          <p:nvPr>
            <p:ph type="body" sz="quarter" idx="12" hasCustomPrompt="1"/>
          </p:nvPr>
        </p:nvSpPr>
        <p:spPr>
          <a:xfrm>
            <a:off x="1544034" y="5556408"/>
            <a:ext cx="4914493" cy="2479915"/>
          </a:xfrm>
        </p:spPr>
        <p:txBody>
          <a:bodyPr>
            <a:normAutofit/>
          </a:bodyPr>
          <a:lstStyle>
            <a:lvl1pPr algn="ctr"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" name="テキスト プレースホルダー 12"/>
          <p:cNvSpPr>
            <a:spLocks noGrp="1"/>
          </p:cNvSpPr>
          <p:nvPr>
            <p:ph type="body" sz="quarter" idx="13" hasCustomPrompt="1"/>
          </p:nvPr>
        </p:nvSpPr>
        <p:spPr>
          <a:xfrm>
            <a:off x="1544034" y="4567087"/>
            <a:ext cx="4914493" cy="747032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2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7" name="正方形/長方形 6"/>
          <p:cNvSpPr/>
          <p:nvPr userDrawn="1"/>
        </p:nvSpPr>
        <p:spPr>
          <a:xfrm>
            <a:off x="3087331" y="5332253"/>
            <a:ext cx="1827899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円/楕円 4"/>
          <p:cNvSpPr/>
          <p:nvPr userDrawn="1"/>
        </p:nvSpPr>
        <p:spPr>
          <a:xfrm>
            <a:off x="3433023" y="3174870"/>
            <a:ext cx="1136515" cy="1138145"/>
          </a:xfrm>
          <a:prstGeom prst="rect">
            <a:avLst/>
          </a:prstGeom>
          <a:ln w="57150">
            <a:solidFill>
              <a:schemeClr val="bg1"/>
            </a:solidFill>
          </a:ln>
          <a:effectLst>
            <a:outerShdw blurRad="127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図プレースホルダー 25"/>
          <p:cNvSpPr>
            <a:spLocks noGrp="1"/>
          </p:cNvSpPr>
          <p:nvPr>
            <p:ph type="pic" sz="quarter" idx="14" hasCustomPrompt="1"/>
          </p:nvPr>
        </p:nvSpPr>
        <p:spPr>
          <a:xfrm>
            <a:off x="3686280" y="3428942"/>
            <a:ext cx="630000" cy="630000"/>
          </a:xfrm>
        </p:spPr>
        <p:txBody>
          <a:bodyPr>
            <a:normAutofit/>
          </a:bodyPr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2" name="テキスト プレースホルダー 12"/>
          <p:cNvSpPr>
            <a:spLocks noGrp="1"/>
          </p:cNvSpPr>
          <p:nvPr>
            <p:ph type="body" sz="quarter" idx="15" hasCustomPrompt="1"/>
          </p:nvPr>
        </p:nvSpPr>
        <p:spPr>
          <a:xfrm>
            <a:off x="6686753" y="5556408"/>
            <a:ext cx="4914493" cy="2479915"/>
          </a:xfrm>
        </p:spPr>
        <p:txBody>
          <a:bodyPr>
            <a:normAutofit/>
          </a:bodyPr>
          <a:lstStyle>
            <a:lvl1pPr algn="ctr"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3" name="テキスト プレースホルダー 12"/>
          <p:cNvSpPr>
            <a:spLocks noGrp="1"/>
          </p:cNvSpPr>
          <p:nvPr>
            <p:ph type="body" sz="quarter" idx="16" hasCustomPrompt="1"/>
          </p:nvPr>
        </p:nvSpPr>
        <p:spPr>
          <a:xfrm>
            <a:off x="6686753" y="4567087"/>
            <a:ext cx="4914493" cy="747032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2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34" name="正方形/長方形 33"/>
          <p:cNvSpPr/>
          <p:nvPr userDrawn="1"/>
        </p:nvSpPr>
        <p:spPr>
          <a:xfrm>
            <a:off x="8230050" y="5332253"/>
            <a:ext cx="1827899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円/楕円 4"/>
          <p:cNvSpPr/>
          <p:nvPr userDrawn="1"/>
        </p:nvSpPr>
        <p:spPr>
          <a:xfrm>
            <a:off x="8575742" y="3174870"/>
            <a:ext cx="1136515" cy="1138145"/>
          </a:xfrm>
          <a:prstGeom prst="rect">
            <a:avLst/>
          </a:prstGeom>
          <a:solidFill>
            <a:schemeClr val="accent2"/>
          </a:solidFill>
          <a:ln w="57150">
            <a:solidFill>
              <a:schemeClr val="bg1"/>
            </a:solidFill>
          </a:ln>
          <a:effectLst>
            <a:outerShdw blurRad="127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図プレースホルダー 25"/>
          <p:cNvSpPr>
            <a:spLocks noGrp="1"/>
          </p:cNvSpPr>
          <p:nvPr>
            <p:ph type="pic" sz="quarter" idx="17" hasCustomPrompt="1"/>
          </p:nvPr>
        </p:nvSpPr>
        <p:spPr>
          <a:xfrm>
            <a:off x="8828999" y="3428942"/>
            <a:ext cx="630000" cy="630000"/>
          </a:xfrm>
        </p:spPr>
        <p:txBody>
          <a:bodyPr>
            <a:normAutofit/>
          </a:bodyPr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46" name="テキスト プレースホルダー 12"/>
          <p:cNvSpPr>
            <a:spLocks noGrp="1"/>
          </p:cNvSpPr>
          <p:nvPr>
            <p:ph type="body" sz="quarter" idx="18" hasCustomPrompt="1"/>
          </p:nvPr>
        </p:nvSpPr>
        <p:spPr>
          <a:xfrm>
            <a:off x="11829472" y="5556408"/>
            <a:ext cx="4914493" cy="2479915"/>
          </a:xfrm>
        </p:spPr>
        <p:txBody>
          <a:bodyPr>
            <a:normAutofit/>
          </a:bodyPr>
          <a:lstStyle>
            <a:lvl1pPr algn="ctr"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7" name="テキスト プレースホルダー 12"/>
          <p:cNvSpPr>
            <a:spLocks noGrp="1"/>
          </p:cNvSpPr>
          <p:nvPr>
            <p:ph type="body" sz="quarter" idx="19" hasCustomPrompt="1"/>
          </p:nvPr>
        </p:nvSpPr>
        <p:spPr>
          <a:xfrm>
            <a:off x="11829472" y="4567087"/>
            <a:ext cx="4914493" cy="747032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2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48" name="正方形/長方形 47"/>
          <p:cNvSpPr/>
          <p:nvPr userDrawn="1"/>
        </p:nvSpPr>
        <p:spPr>
          <a:xfrm>
            <a:off x="13372769" y="5332253"/>
            <a:ext cx="1827899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円/楕円 4"/>
          <p:cNvSpPr/>
          <p:nvPr userDrawn="1"/>
        </p:nvSpPr>
        <p:spPr>
          <a:xfrm>
            <a:off x="13718461" y="3174870"/>
            <a:ext cx="1136515" cy="1138145"/>
          </a:xfrm>
          <a:prstGeom prst="rect">
            <a:avLst/>
          </a:prstGeom>
          <a:solidFill>
            <a:schemeClr val="accent3"/>
          </a:solidFill>
          <a:ln w="57150">
            <a:solidFill>
              <a:schemeClr val="bg1"/>
            </a:solidFill>
          </a:ln>
          <a:effectLst>
            <a:outerShdw blurRad="127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図プレースホルダー 25"/>
          <p:cNvSpPr>
            <a:spLocks noGrp="1"/>
          </p:cNvSpPr>
          <p:nvPr>
            <p:ph type="pic" sz="quarter" idx="20" hasCustomPrompt="1"/>
          </p:nvPr>
        </p:nvSpPr>
        <p:spPr>
          <a:xfrm>
            <a:off x="13971718" y="3428942"/>
            <a:ext cx="630000" cy="630000"/>
          </a:xfrm>
        </p:spPr>
        <p:txBody>
          <a:bodyPr>
            <a:normAutofit/>
          </a:bodyPr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158551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50"/>
                            </p:stCondLst>
                            <p:childTnLst>
                              <p:par>
                                <p:cTn id="14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25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750"/>
                            </p:stCondLst>
                            <p:childTnLst>
                              <p:par>
                                <p:cTn id="27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0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500"/>
                            </p:stCondLst>
                            <p:childTnLst>
                              <p:par>
                                <p:cTn id="49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250"/>
                            </p:stCondLst>
                            <p:childTnLst>
                              <p:par>
                                <p:cTn id="58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4750"/>
                            </p:stCondLst>
                            <p:childTnLst>
                              <p:par>
                                <p:cTn id="6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 animBg="1"/>
      <p:bldP spid="14" grpId="0" animBg="1"/>
      <p:bldP spid="26" grpId="0"/>
      <p:bldP spid="32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0" animBg="1"/>
      <p:bldP spid="35" grpId="0" animBg="1"/>
      <p:bldP spid="36" grpId="0"/>
      <p:bldP spid="46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7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8" grpId="0" animBg="1"/>
      <p:bldP spid="49" grpId="0" animBg="1"/>
      <p:bldP spid="50" grpId="0"/>
    </p:bldLst>
  </p:timing>
  <p:extLst>
    <p:ext uri="{DCECCB84-F9BA-43D5-87BE-67443E8EF086}">
      <p15:sldGuideLst xmlns:p15="http://schemas.microsoft.com/office/powerpoint/2012/main">
        <p15:guide id="1" orient="horz" pos="3239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screen Image &amp; 3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図プレースホルダー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8288000" cy="10285413"/>
          </a:xfr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 full screen image</a:t>
            </a:r>
            <a:endParaRPr kumimoji="1" lang="ja-JP" altLang="en-US" dirty="0"/>
          </a:p>
        </p:txBody>
      </p:sp>
      <p:sp>
        <p:nvSpPr>
          <p:cNvPr id="4" name="テキスト プレースホルダー 5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9144000" cy="10285413"/>
          </a:xfrm>
          <a:solidFill>
            <a:schemeClr val="accent1">
              <a:alpha val="7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5" name="テキスト プレースホルダー 12"/>
          <p:cNvSpPr>
            <a:spLocks noGrp="1"/>
          </p:cNvSpPr>
          <p:nvPr>
            <p:ph type="body" sz="quarter" idx="14" hasCustomPrompt="1"/>
          </p:nvPr>
        </p:nvSpPr>
        <p:spPr>
          <a:xfrm>
            <a:off x="1078372" y="349200"/>
            <a:ext cx="6987257" cy="1281600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5400" baseline="0">
                <a:solidFill>
                  <a:schemeClr val="bg1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6" name="テキスト プレースホルダー 12"/>
          <p:cNvSpPr>
            <a:spLocks noGrp="1"/>
          </p:cNvSpPr>
          <p:nvPr>
            <p:ph type="body" sz="quarter" idx="15" hasCustomPrompt="1"/>
          </p:nvPr>
        </p:nvSpPr>
        <p:spPr>
          <a:xfrm>
            <a:off x="1932558" y="3196258"/>
            <a:ext cx="6133071" cy="1383302"/>
          </a:xfrm>
        </p:spPr>
        <p:txBody>
          <a:bodyPr>
            <a:normAutofit/>
          </a:bodyPr>
          <a:lstStyle>
            <a:lvl1pPr marL="0" indent="0" algn="l">
              <a:spcBef>
                <a:spcPts val="1200"/>
              </a:spcBef>
              <a:buFont typeface="Wingdings" panose="05000000000000000000" pitchFamily="2" charset="2"/>
              <a:buNone/>
              <a:defRPr sz="2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" name="図プレースホルダー 25"/>
          <p:cNvSpPr>
            <a:spLocks noGrp="1"/>
          </p:cNvSpPr>
          <p:nvPr>
            <p:ph type="pic" sz="quarter" idx="16" hasCustomPrompt="1"/>
          </p:nvPr>
        </p:nvSpPr>
        <p:spPr>
          <a:xfrm>
            <a:off x="1190666" y="2620662"/>
            <a:ext cx="630000" cy="630000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8" name="テキスト プレースホルダー 12"/>
          <p:cNvSpPr>
            <a:spLocks noGrp="1"/>
          </p:cNvSpPr>
          <p:nvPr>
            <p:ph type="body" sz="quarter" idx="17" hasCustomPrompt="1"/>
          </p:nvPr>
        </p:nvSpPr>
        <p:spPr>
          <a:xfrm>
            <a:off x="1932558" y="2636245"/>
            <a:ext cx="6133072" cy="614417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600" baseline="0">
                <a:solidFill>
                  <a:schemeClr val="bg1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2" name="テキスト プレースホルダー 12"/>
          <p:cNvSpPr>
            <a:spLocks noGrp="1"/>
          </p:cNvSpPr>
          <p:nvPr>
            <p:ph type="body" sz="quarter" idx="18" hasCustomPrompt="1"/>
          </p:nvPr>
        </p:nvSpPr>
        <p:spPr>
          <a:xfrm>
            <a:off x="1932558" y="5233988"/>
            <a:ext cx="6133071" cy="1383302"/>
          </a:xfrm>
        </p:spPr>
        <p:txBody>
          <a:bodyPr>
            <a:normAutofit/>
          </a:bodyPr>
          <a:lstStyle>
            <a:lvl1pPr marL="0" indent="0" algn="l">
              <a:spcBef>
                <a:spcPts val="1200"/>
              </a:spcBef>
              <a:buFont typeface="Wingdings" panose="05000000000000000000" pitchFamily="2" charset="2"/>
              <a:buNone/>
              <a:defRPr sz="2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3" name="図プレースホルダー 25"/>
          <p:cNvSpPr>
            <a:spLocks noGrp="1"/>
          </p:cNvSpPr>
          <p:nvPr>
            <p:ph type="pic" sz="quarter" idx="19" hasCustomPrompt="1"/>
          </p:nvPr>
        </p:nvSpPr>
        <p:spPr>
          <a:xfrm>
            <a:off x="1190666" y="4658392"/>
            <a:ext cx="630000" cy="630000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4" name="テキスト プレースホルダー 12"/>
          <p:cNvSpPr>
            <a:spLocks noGrp="1"/>
          </p:cNvSpPr>
          <p:nvPr>
            <p:ph type="body" sz="quarter" idx="20" hasCustomPrompt="1"/>
          </p:nvPr>
        </p:nvSpPr>
        <p:spPr>
          <a:xfrm>
            <a:off x="1932558" y="4673975"/>
            <a:ext cx="6133072" cy="614417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600" baseline="0">
                <a:solidFill>
                  <a:schemeClr val="bg1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5" name="テキスト プレースホルダー 12"/>
          <p:cNvSpPr>
            <a:spLocks noGrp="1"/>
          </p:cNvSpPr>
          <p:nvPr>
            <p:ph type="body" sz="quarter" idx="21" hasCustomPrompt="1"/>
          </p:nvPr>
        </p:nvSpPr>
        <p:spPr>
          <a:xfrm>
            <a:off x="1932557" y="7266664"/>
            <a:ext cx="6133071" cy="1383302"/>
          </a:xfrm>
        </p:spPr>
        <p:txBody>
          <a:bodyPr>
            <a:normAutofit/>
          </a:bodyPr>
          <a:lstStyle>
            <a:lvl1pPr marL="0" indent="0" algn="l">
              <a:spcBef>
                <a:spcPts val="1200"/>
              </a:spcBef>
              <a:buFont typeface="Wingdings" panose="05000000000000000000" pitchFamily="2" charset="2"/>
              <a:buNone/>
              <a:defRPr sz="2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6" name="図プレースホルダー 25"/>
          <p:cNvSpPr>
            <a:spLocks noGrp="1"/>
          </p:cNvSpPr>
          <p:nvPr>
            <p:ph type="pic" sz="quarter" idx="22" hasCustomPrompt="1"/>
          </p:nvPr>
        </p:nvSpPr>
        <p:spPr>
          <a:xfrm>
            <a:off x="1190665" y="6691068"/>
            <a:ext cx="630000" cy="630000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7" name="テキスト プレースホルダー 12"/>
          <p:cNvSpPr>
            <a:spLocks noGrp="1"/>
          </p:cNvSpPr>
          <p:nvPr>
            <p:ph type="body" sz="quarter" idx="23" hasCustomPrompt="1"/>
          </p:nvPr>
        </p:nvSpPr>
        <p:spPr>
          <a:xfrm>
            <a:off x="1932557" y="6706651"/>
            <a:ext cx="6133072" cy="614417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600" baseline="0">
                <a:solidFill>
                  <a:schemeClr val="bg1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8" name="テキスト プレースホルダー 5"/>
          <p:cNvSpPr>
            <a:spLocks noGrp="1"/>
          </p:cNvSpPr>
          <p:nvPr>
            <p:ph type="body" sz="quarter" idx="24" hasCustomPrompt="1"/>
          </p:nvPr>
        </p:nvSpPr>
        <p:spPr>
          <a:xfrm>
            <a:off x="10440000" y="9637413"/>
            <a:ext cx="648000" cy="648000"/>
          </a:xfrm>
          <a:solidFill>
            <a:schemeClr val="accent1">
              <a:alpha val="7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9" name="テキスト プレースホルダー 5"/>
          <p:cNvSpPr>
            <a:spLocks noGrp="1"/>
          </p:cNvSpPr>
          <p:nvPr>
            <p:ph type="body" sz="quarter" idx="25" hasCustomPrompt="1"/>
          </p:nvPr>
        </p:nvSpPr>
        <p:spPr>
          <a:xfrm>
            <a:off x="9792000" y="8989413"/>
            <a:ext cx="648000" cy="648000"/>
          </a:xfrm>
          <a:solidFill>
            <a:schemeClr val="accent1">
              <a:alpha val="7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20" name="テキスト プレースホルダー 5"/>
          <p:cNvSpPr>
            <a:spLocks noGrp="1"/>
          </p:cNvSpPr>
          <p:nvPr>
            <p:ph type="body" sz="quarter" idx="26" hasCustomPrompt="1"/>
          </p:nvPr>
        </p:nvSpPr>
        <p:spPr>
          <a:xfrm>
            <a:off x="9144000" y="8341413"/>
            <a:ext cx="648000" cy="648000"/>
          </a:xfrm>
          <a:solidFill>
            <a:schemeClr val="accent1">
              <a:alpha val="7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21" name="テキスト プレースホルダー 5"/>
          <p:cNvSpPr>
            <a:spLocks noGrp="1"/>
          </p:cNvSpPr>
          <p:nvPr>
            <p:ph type="body" sz="quarter" idx="27" hasCustomPrompt="1"/>
          </p:nvPr>
        </p:nvSpPr>
        <p:spPr>
          <a:xfrm>
            <a:off x="9144000" y="9637413"/>
            <a:ext cx="648000" cy="648000"/>
          </a:xfrm>
          <a:solidFill>
            <a:schemeClr val="accent1">
              <a:alpha val="7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07549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6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3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1" decel="100000" fill="hold" grpId="0" nodeType="withEffect">
                                  <p:stCondLst>
                                    <p:cond delay="7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150"/>
                            </p:stCondLst>
                            <p:childTnLst>
                              <p:par>
                                <p:cTn id="33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650"/>
                            </p:stCondLst>
                            <p:childTnLst>
                              <p:par>
                                <p:cTn id="40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15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650"/>
                            </p:stCondLst>
                            <p:childTnLst>
                              <p:par>
                                <p:cTn id="49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150"/>
                            </p:stCondLst>
                            <p:childTnLst>
                              <p:par>
                                <p:cTn id="56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650"/>
                            </p:stCondLst>
                            <p:childTnLst>
                              <p:par>
                                <p:cTn id="6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150"/>
                            </p:stCondLst>
                            <p:childTnLst>
                              <p:par>
                                <p:cTn id="6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650"/>
                            </p:stCondLst>
                            <p:childTnLst>
                              <p:par>
                                <p:cTn id="72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6150"/>
                            </p:stCondLst>
                            <p:childTnLst>
                              <p:par>
                                <p:cTn id="7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animBg="1">
        <p:tmplLst>
          <p:tmpl>
            <p:tnLst>
              <p:par>
                <p:cTn presetID="22" presetClass="entr" presetSubtype="4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75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/>
      <p:bldP spid="8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/>
      <p:bldP spid="14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/>
      <p:bldP spid="17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animBg="1">
        <p:tmplLst>
          <p:tmpl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animBg="1">
        <p:tmplLst>
          <p:tmpl>
            <p:tnLst>
              <p:par>
                <p:cTn presetID="2" presetClass="entr" presetSubtype="6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 animBg="1">
        <p:tmplLst>
          <p:tmpl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animBg="1">
        <p:tmplLst>
          <p:tmpl>
            <p:tnLst>
              <p:par>
                <p:cTn presetID="2" presetClass="entr" presetSubtype="3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3239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screen Image &amp; 2 Headings,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図プレースホルダー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8288000" cy="10285413"/>
          </a:xfr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 full screen image</a:t>
            </a:r>
            <a:endParaRPr kumimoji="1" lang="ja-JP" altLang="en-US" dirty="0"/>
          </a:p>
        </p:txBody>
      </p:sp>
      <p:sp>
        <p:nvSpPr>
          <p:cNvPr id="4" name="テキスト プレースホルダー 5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5543550"/>
            <a:ext cx="18288000" cy="4741863"/>
          </a:xfrm>
          <a:solidFill>
            <a:schemeClr val="accent1">
              <a:alpha val="7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5" name="テキスト プレースホルダー 12"/>
          <p:cNvSpPr>
            <a:spLocks noGrp="1"/>
          </p:cNvSpPr>
          <p:nvPr>
            <p:ph type="body" sz="quarter" idx="14" hasCustomPrompt="1"/>
          </p:nvPr>
        </p:nvSpPr>
        <p:spPr>
          <a:xfrm>
            <a:off x="648000" y="6191550"/>
            <a:ext cx="7995938" cy="3328987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5400" baseline="0">
                <a:solidFill>
                  <a:schemeClr val="bg1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8" name="テキスト プレースホルダー 5"/>
          <p:cNvSpPr>
            <a:spLocks noGrp="1"/>
          </p:cNvSpPr>
          <p:nvPr>
            <p:ph type="body" sz="quarter" idx="24" hasCustomPrompt="1"/>
          </p:nvPr>
        </p:nvSpPr>
        <p:spPr>
          <a:xfrm>
            <a:off x="1296000" y="4895550"/>
            <a:ext cx="648000" cy="648000"/>
          </a:xfrm>
          <a:solidFill>
            <a:schemeClr val="accent1">
              <a:alpha val="7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9" name="テキスト プレースホルダー 5"/>
          <p:cNvSpPr>
            <a:spLocks noGrp="1"/>
          </p:cNvSpPr>
          <p:nvPr>
            <p:ph type="body" sz="quarter" idx="25" hasCustomPrompt="1"/>
          </p:nvPr>
        </p:nvSpPr>
        <p:spPr>
          <a:xfrm>
            <a:off x="648000" y="4247550"/>
            <a:ext cx="648000" cy="648000"/>
          </a:xfrm>
          <a:solidFill>
            <a:schemeClr val="accent1">
              <a:alpha val="7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20" name="テキスト プレースホルダー 5"/>
          <p:cNvSpPr>
            <a:spLocks noGrp="1"/>
          </p:cNvSpPr>
          <p:nvPr>
            <p:ph type="body" sz="quarter" idx="26" hasCustomPrompt="1"/>
          </p:nvPr>
        </p:nvSpPr>
        <p:spPr>
          <a:xfrm>
            <a:off x="0" y="3599550"/>
            <a:ext cx="648000" cy="648000"/>
          </a:xfrm>
          <a:solidFill>
            <a:schemeClr val="accent1">
              <a:alpha val="7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21" name="テキスト プレースホルダー 5"/>
          <p:cNvSpPr>
            <a:spLocks noGrp="1"/>
          </p:cNvSpPr>
          <p:nvPr>
            <p:ph type="body" sz="quarter" idx="27" hasCustomPrompt="1"/>
          </p:nvPr>
        </p:nvSpPr>
        <p:spPr>
          <a:xfrm>
            <a:off x="0" y="4895550"/>
            <a:ext cx="648000" cy="648000"/>
          </a:xfrm>
          <a:solidFill>
            <a:schemeClr val="accent1">
              <a:alpha val="7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22" name="テキスト プレースホルダー 12"/>
          <p:cNvSpPr>
            <a:spLocks noGrp="1"/>
          </p:cNvSpPr>
          <p:nvPr>
            <p:ph type="body" sz="quarter" idx="15" hasCustomPrompt="1"/>
          </p:nvPr>
        </p:nvSpPr>
        <p:spPr>
          <a:xfrm>
            <a:off x="9144000" y="6751563"/>
            <a:ext cx="7972425" cy="1040187"/>
          </a:xfrm>
        </p:spPr>
        <p:txBody>
          <a:bodyPr>
            <a:normAutofit/>
          </a:bodyPr>
          <a:lstStyle>
            <a:lvl1pPr marL="0" indent="0" algn="l">
              <a:spcBef>
                <a:spcPts val="1200"/>
              </a:spcBef>
              <a:buFont typeface="Wingdings" panose="05000000000000000000" pitchFamily="2" charset="2"/>
              <a:buNone/>
              <a:defRPr sz="2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3" name="テキスト プレースホルダー 12"/>
          <p:cNvSpPr>
            <a:spLocks noGrp="1"/>
          </p:cNvSpPr>
          <p:nvPr>
            <p:ph type="body" sz="quarter" idx="17" hasCustomPrompt="1"/>
          </p:nvPr>
        </p:nvSpPr>
        <p:spPr>
          <a:xfrm>
            <a:off x="9144000" y="6191550"/>
            <a:ext cx="7972426" cy="614417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600" baseline="0">
                <a:solidFill>
                  <a:schemeClr val="bg1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24" name="テキスト プレースホルダー 12"/>
          <p:cNvSpPr>
            <a:spLocks noGrp="1"/>
          </p:cNvSpPr>
          <p:nvPr>
            <p:ph type="body" sz="quarter" idx="28" hasCustomPrompt="1"/>
          </p:nvPr>
        </p:nvSpPr>
        <p:spPr>
          <a:xfrm>
            <a:off x="9144000" y="8480350"/>
            <a:ext cx="7972425" cy="1040187"/>
          </a:xfrm>
        </p:spPr>
        <p:txBody>
          <a:bodyPr>
            <a:normAutofit/>
          </a:bodyPr>
          <a:lstStyle>
            <a:lvl1pPr marL="0" indent="0" algn="l">
              <a:spcBef>
                <a:spcPts val="1200"/>
              </a:spcBef>
              <a:buFont typeface="Wingdings" panose="05000000000000000000" pitchFamily="2" charset="2"/>
              <a:buNone/>
              <a:defRPr sz="2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5" name="テキスト プレースホルダー 12"/>
          <p:cNvSpPr>
            <a:spLocks noGrp="1"/>
          </p:cNvSpPr>
          <p:nvPr>
            <p:ph type="body" sz="quarter" idx="29" hasCustomPrompt="1"/>
          </p:nvPr>
        </p:nvSpPr>
        <p:spPr>
          <a:xfrm>
            <a:off x="9144000" y="7920337"/>
            <a:ext cx="7972426" cy="614417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600" baseline="0">
                <a:solidFill>
                  <a:schemeClr val="bg1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26866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6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3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150"/>
                            </p:stCondLst>
                            <p:childTnLst>
                              <p:par>
                                <p:cTn id="33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65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150"/>
                            </p:stCondLst>
                            <p:childTnLst>
                              <p:par>
                                <p:cTn id="42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650"/>
                            </p:stCondLst>
                            <p:childTnLst>
                              <p:par>
                                <p:cTn id="4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animBg="1">
        <p:tmplLst>
          <p:tmpl>
            <p:tnLst>
              <p:par>
                <p:cTn presetID="22" presetClass="entr" presetSubtype="4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75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animBg="1">
        <p:tmplLst>
          <p:tmpl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animBg="1">
        <p:tmplLst>
          <p:tmpl>
            <p:tnLst>
              <p:par>
                <p:cTn presetID="2" presetClass="entr" presetSubtype="6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 animBg="1">
        <p:tmplLst>
          <p:tmpl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animBg="1">
        <p:tmplLst>
          <p:tmpl>
            <p:tnLst>
              <p:par>
                <p:cTn presetID="2" presetClass="entr" presetSubtype="3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3239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screen Image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図プレースホルダー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8288000" cy="10285413"/>
          </a:xfrm>
          <a:solidFill>
            <a:schemeClr val="accent1">
              <a:lumMod val="20000"/>
              <a:lumOff val="80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 full screen image</a:t>
            </a:r>
            <a:endParaRPr kumimoji="1" lang="ja-JP" altLang="en-US" dirty="0"/>
          </a:p>
        </p:txBody>
      </p:sp>
      <p:sp>
        <p:nvSpPr>
          <p:cNvPr id="13" name="テキスト プレースホルダー 12"/>
          <p:cNvSpPr>
            <a:spLocks noGrp="1"/>
          </p:cNvSpPr>
          <p:nvPr>
            <p:ph type="body" sz="quarter" idx="14" hasCustomPrompt="1"/>
          </p:nvPr>
        </p:nvSpPr>
        <p:spPr>
          <a:xfrm>
            <a:off x="831206" y="757239"/>
            <a:ext cx="16625588" cy="2786062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5400" baseline="0">
                <a:solidFill>
                  <a:schemeClr val="bg1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040921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12" decel="100000" fill="hold" grpId="0" nodeType="withEffect">
                                  <p:stCondLst>
                                    <p:cond delay="7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75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3" grpId="0" build="p">
        <p:tmplLst>
          <p:tmpl lvl="1">
            <p:tnLst>
              <p:par>
                <p:cTn presetID="2" presetClass="entr" presetSubtype="12" decel="100000" fill="hold" nodeType="withEffect">
                  <p:stCondLst>
                    <p:cond delay="75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3239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imp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テキスト プレースホルダー 12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5840438" y="4394881"/>
            <a:ext cx="6607123" cy="747032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baseline="0">
                <a:solidFill>
                  <a:schemeClr val="bg1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5" name="テキスト プレースホルダー 12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5840438" y="5141912"/>
            <a:ext cx="6607123" cy="2012497"/>
          </a:xfrm>
        </p:spPr>
        <p:txBody>
          <a:bodyPr anchor="t">
            <a:normAutofit/>
          </a:bodyPr>
          <a:lstStyle>
            <a:lvl1pPr algn="ctr">
              <a:spcBef>
                <a:spcPts val="0"/>
              </a:spcBef>
              <a:defRPr sz="2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8" name="図プレースホルダー 25"/>
          <p:cNvSpPr>
            <a:spLocks noGrp="1"/>
          </p:cNvSpPr>
          <p:nvPr>
            <p:ph type="pic" sz="quarter" idx="14" hasCustomPrompt="1"/>
          </p:nvPr>
        </p:nvSpPr>
        <p:spPr>
          <a:xfrm>
            <a:off x="8524377" y="2908981"/>
            <a:ext cx="1239243" cy="1239243"/>
          </a:xfrm>
        </p:spPr>
        <p:txBody>
          <a:bodyPr>
            <a:normAutofit/>
          </a:bodyPr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364862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1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/>
    </p:bldLst>
  </p:timing>
  <p:extLst>
    <p:ext uri="{DCECCB84-F9BA-43D5-87BE-67443E8EF086}">
      <p15:sldGuideLst xmlns:p15="http://schemas.microsoft.com/office/powerpoint/2012/main">
        <p15:guide id="1" orient="horz" pos="3239" userDrawn="1">
          <p15:clr>
            <a:srgbClr val="FBAE40"/>
          </p15:clr>
        </p15:guide>
        <p15:guide id="2" pos="5760" userDrawn="1">
          <p15:clr>
            <a:srgbClr val="FBAE40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&amp; Tex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テキスト プレースホルダー 12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2547257" y="1582057"/>
            <a:ext cx="13193486" cy="3198132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6000" baseline="0">
                <a:solidFill>
                  <a:schemeClr val="bg1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5" name="テキスト プレースホルダー 12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9286020" y="5141913"/>
            <a:ext cx="7347351" cy="4581526"/>
          </a:xfrm>
        </p:spPr>
        <p:txBody>
          <a:bodyPr anchor="t">
            <a:normAutofit/>
          </a:bodyPr>
          <a:lstStyle>
            <a:lvl1pPr algn="l">
              <a:spcBef>
                <a:spcPts val="1200"/>
              </a:spcBef>
              <a:defRPr sz="2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" name="正方形/長方形 1"/>
          <p:cNvSpPr/>
          <p:nvPr userDrawn="1"/>
        </p:nvSpPr>
        <p:spPr>
          <a:xfrm>
            <a:off x="8496000" y="5299325"/>
            <a:ext cx="648000" cy="64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/>
          <p:cNvSpPr/>
          <p:nvPr userDrawn="1"/>
        </p:nvSpPr>
        <p:spPr>
          <a:xfrm>
            <a:off x="7848000" y="5985049"/>
            <a:ext cx="648000" cy="64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27556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600"/>
                            </p:stCondLst>
                            <p:childTnLst>
                              <p:par>
                                <p:cTn id="10" presetID="2" presetClass="entr" presetSubtype="3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9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1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" grpId="0" animBg="1"/>
      <p:bldP spid="6" grpId="0" animBg="1"/>
    </p:bldLst>
  </p:timing>
  <p:extLst>
    <p:ext uri="{DCECCB84-F9BA-43D5-87BE-67443E8EF086}">
      <p15:sldGuideLst xmlns:p15="http://schemas.microsoft.com/office/powerpoint/2012/main">
        <p15:guide id="1" orient="horz" pos="3239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テキスト プレースホルダー 12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2332434" y="3274899"/>
            <a:ext cx="13623132" cy="3735614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40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05886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>
        <p:tmplLst>
          <p:tmpl lvl="1">
            <p:tnLst>
              <p:par>
                <p:cTn presetID="22" presetClass="entr" presetSubtype="4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3239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U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図プレースホルダー 6"/>
          <p:cNvSpPr>
            <a:spLocks noGrp="1"/>
          </p:cNvSpPr>
          <p:nvPr>
            <p:ph type="pic" sz="quarter" idx="12" hasCustomPrompt="1"/>
          </p:nvPr>
        </p:nvSpPr>
        <p:spPr>
          <a:xfrm>
            <a:off x="3300413" y="2655321"/>
            <a:ext cx="4973183" cy="4973183"/>
          </a:xfrm>
          <a:solidFill>
            <a:schemeClr val="bg1"/>
          </a:solidFill>
          <a:ln w="57150">
            <a:solidFill>
              <a:schemeClr val="bg1"/>
            </a:solidFill>
          </a:ln>
          <a:effectLst>
            <a:outerShdw sx="102000" sy="102000" algn="ctr" rotWithShape="0">
              <a:prstClr val="black">
                <a:alpha val="15000"/>
              </a:prstClr>
            </a:outerShdw>
          </a:effectLst>
        </p:spPr>
        <p:txBody>
          <a:bodyPr>
            <a:normAutofit/>
          </a:bodyPr>
          <a:lstStyle>
            <a:lvl1pPr>
              <a:defRPr sz="2000" baseline="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  <p:sp>
        <p:nvSpPr>
          <p:cNvPr id="4" name="テキスト プレースホルダー 12"/>
          <p:cNvSpPr>
            <a:spLocks noGrp="1"/>
          </p:cNvSpPr>
          <p:nvPr>
            <p:ph type="body" sz="quarter" idx="13" hasCustomPrompt="1"/>
          </p:nvPr>
        </p:nvSpPr>
        <p:spPr>
          <a:xfrm>
            <a:off x="8572499" y="2655321"/>
            <a:ext cx="7339693" cy="779689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4400" baseline="0">
                <a:solidFill>
                  <a:schemeClr val="bg1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5" name="テキスト プレースホルダー 12"/>
          <p:cNvSpPr>
            <a:spLocks noGrp="1"/>
          </p:cNvSpPr>
          <p:nvPr>
            <p:ph type="body" sz="quarter" idx="14" hasCustomPrompt="1"/>
          </p:nvPr>
        </p:nvSpPr>
        <p:spPr>
          <a:xfrm>
            <a:off x="9519048" y="3754891"/>
            <a:ext cx="6400802" cy="987425"/>
          </a:xfrm>
        </p:spPr>
        <p:txBody>
          <a:bodyPr anchor="ctr">
            <a:normAutofit/>
          </a:bodyPr>
          <a:lstStyle>
            <a:lvl1pPr algn="l">
              <a:spcBef>
                <a:spcPts val="1200"/>
              </a:spcBef>
              <a:defRPr sz="2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" name="テキスト プレースホルダー 12"/>
          <p:cNvSpPr>
            <a:spLocks noGrp="1"/>
          </p:cNvSpPr>
          <p:nvPr>
            <p:ph type="body" sz="quarter" idx="15" hasCustomPrompt="1"/>
          </p:nvPr>
        </p:nvSpPr>
        <p:spPr>
          <a:xfrm>
            <a:off x="8572499" y="5686425"/>
            <a:ext cx="7347351" cy="1942079"/>
          </a:xfrm>
        </p:spPr>
        <p:txBody>
          <a:bodyPr anchor="b">
            <a:normAutofit/>
          </a:bodyPr>
          <a:lstStyle>
            <a:lvl1pPr marL="342900" indent="-342900" algn="l">
              <a:spcBef>
                <a:spcPts val="0"/>
              </a:spcBef>
              <a:buFont typeface="Wingdings" panose="05000000000000000000" pitchFamily="2" charset="2"/>
              <a:buChar char="n"/>
              <a:defRPr sz="2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" name="図プレースホルダー 25"/>
          <p:cNvSpPr>
            <a:spLocks noGrp="1"/>
          </p:cNvSpPr>
          <p:nvPr>
            <p:ph type="pic" sz="quarter" idx="16" hasCustomPrompt="1"/>
          </p:nvPr>
        </p:nvSpPr>
        <p:spPr>
          <a:xfrm>
            <a:off x="8572499" y="3819186"/>
            <a:ext cx="858836" cy="858836"/>
          </a:xfrm>
        </p:spPr>
        <p:txBody>
          <a:bodyPr>
            <a:normAutofit/>
          </a:bodyPr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13489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900"/>
                            </p:stCondLst>
                            <p:childTnLst>
                              <p:par>
                                <p:cTn id="14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9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4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/>
    </p:bldLst>
  </p:timing>
  <p:extLst>
    <p:ext uri="{DCECCB84-F9BA-43D5-87BE-67443E8EF086}">
      <p15:sldGuideLst xmlns:p15="http://schemas.microsoft.com/office/powerpoint/2012/main">
        <p15:guide id="1" orient="horz" pos="3239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&amp; 4 O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図プレースホルダー 26"/>
          <p:cNvSpPr>
            <a:spLocks noGrp="1"/>
          </p:cNvSpPr>
          <p:nvPr>
            <p:ph type="pic" sz="quarter" idx="32" hasCustomPrompt="1"/>
          </p:nvPr>
        </p:nvSpPr>
        <p:spPr>
          <a:xfrm>
            <a:off x="0" y="0"/>
            <a:ext cx="9144000" cy="10285413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テキスト プレースホルダー 60"/>
          <p:cNvSpPr>
            <a:spLocks noGrp="1"/>
          </p:cNvSpPr>
          <p:nvPr>
            <p:ph type="body" sz="quarter" idx="25" hasCustomPrompt="1"/>
          </p:nvPr>
        </p:nvSpPr>
        <p:spPr>
          <a:xfrm>
            <a:off x="8583647" y="2478585"/>
            <a:ext cx="1137600" cy="1137600"/>
          </a:xfrm>
          <a:solidFill>
            <a:schemeClr val="accent1"/>
          </a:solidFill>
          <a:ln w="57150">
            <a:solidFill>
              <a:schemeClr val="bg1"/>
            </a:solidFill>
          </a:ln>
          <a:effectLst>
            <a:outerShdw sx="102000" sy="102000" algn="ctr" rotWithShape="0">
              <a:prstClr val="black">
                <a:alpha val="15000"/>
              </a:prstClr>
            </a:outerShdw>
          </a:effectLst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8" name="テキスト プレースホルダー 12"/>
          <p:cNvSpPr>
            <a:spLocks noGrp="1"/>
          </p:cNvSpPr>
          <p:nvPr>
            <p:ph type="body" sz="quarter" idx="17" hasCustomPrompt="1"/>
          </p:nvPr>
        </p:nvSpPr>
        <p:spPr>
          <a:xfrm>
            <a:off x="9864171" y="2984726"/>
            <a:ext cx="7246697" cy="865983"/>
          </a:xfrm>
        </p:spPr>
        <p:txBody>
          <a:bodyPr>
            <a:normAutofit/>
          </a:bodyPr>
          <a:lstStyle>
            <a:lvl1pPr algn="l">
              <a:lnSpc>
                <a:spcPct val="130000"/>
              </a:lnSpc>
              <a:spcBef>
                <a:spcPts val="0"/>
              </a:spcBef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</a:p>
        </p:txBody>
      </p:sp>
      <p:sp>
        <p:nvSpPr>
          <p:cNvPr id="19" name="テキスト プレースホルダー 12"/>
          <p:cNvSpPr>
            <a:spLocks noGrp="1"/>
          </p:cNvSpPr>
          <p:nvPr>
            <p:ph type="body" sz="quarter" idx="18" hasCustomPrompt="1"/>
          </p:nvPr>
        </p:nvSpPr>
        <p:spPr>
          <a:xfrm>
            <a:off x="9864171" y="2430198"/>
            <a:ext cx="7246697" cy="747032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31" name="テキスト プレースホルダー 60"/>
          <p:cNvSpPr>
            <a:spLocks noGrp="1"/>
          </p:cNvSpPr>
          <p:nvPr>
            <p:ph type="body" sz="quarter" idx="33" hasCustomPrompt="1"/>
          </p:nvPr>
        </p:nvSpPr>
        <p:spPr>
          <a:xfrm>
            <a:off x="8583647" y="4196976"/>
            <a:ext cx="1137600" cy="1137600"/>
          </a:xfrm>
          <a:solidFill>
            <a:schemeClr val="accent2"/>
          </a:solidFill>
          <a:ln w="57150">
            <a:solidFill>
              <a:schemeClr val="bg1"/>
            </a:solidFill>
          </a:ln>
          <a:effectLst>
            <a:outerShdw sx="102000" sy="102000" algn="ctr" rotWithShape="0">
              <a:prstClr val="black">
                <a:alpha val="15000"/>
              </a:prstClr>
            </a:outerShdw>
          </a:effectLst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32" name="テキスト プレースホルダー 12"/>
          <p:cNvSpPr>
            <a:spLocks noGrp="1"/>
          </p:cNvSpPr>
          <p:nvPr>
            <p:ph type="body" sz="quarter" idx="34" hasCustomPrompt="1"/>
          </p:nvPr>
        </p:nvSpPr>
        <p:spPr>
          <a:xfrm>
            <a:off x="9864171" y="4722200"/>
            <a:ext cx="7246697" cy="865983"/>
          </a:xfrm>
        </p:spPr>
        <p:txBody>
          <a:bodyPr>
            <a:normAutofit/>
          </a:bodyPr>
          <a:lstStyle>
            <a:lvl1pPr algn="l">
              <a:lnSpc>
                <a:spcPct val="130000"/>
              </a:lnSpc>
              <a:spcBef>
                <a:spcPts val="0"/>
              </a:spcBef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</a:p>
        </p:txBody>
      </p:sp>
      <p:sp>
        <p:nvSpPr>
          <p:cNvPr id="33" name="テキスト プレースホルダー 12"/>
          <p:cNvSpPr>
            <a:spLocks noGrp="1"/>
          </p:cNvSpPr>
          <p:nvPr>
            <p:ph type="body" sz="quarter" idx="35" hasCustomPrompt="1"/>
          </p:nvPr>
        </p:nvSpPr>
        <p:spPr>
          <a:xfrm>
            <a:off x="9864171" y="4167672"/>
            <a:ext cx="7246697" cy="747032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40" name="テキスト プレースホルダー 60"/>
          <p:cNvSpPr>
            <a:spLocks noGrp="1"/>
          </p:cNvSpPr>
          <p:nvPr>
            <p:ph type="body" sz="quarter" idx="36" hasCustomPrompt="1"/>
          </p:nvPr>
        </p:nvSpPr>
        <p:spPr>
          <a:xfrm>
            <a:off x="8583647" y="5886324"/>
            <a:ext cx="1137600" cy="1137600"/>
          </a:xfrm>
          <a:solidFill>
            <a:schemeClr val="accent3"/>
          </a:solidFill>
          <a:ln w="57150">
            <a:solidFill>
              <a:schemeClr val="bg1"/>
            </a:solidFill>
          </a:ln>
          <a:effectLst>
            <a:outerShdw sx="102000" sy="102000" algn="ctr" rotWithShape="0">
              <a:prstClr val="black">
                <a:alpha val="15000"/>
              </a:prstClr>
            </a:outerShdw>
          </a:effectLst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41" name="テキスト プレースホルダー 12"/>
          <p:cNvSpPr>
            <a:spLocks noGrp="1"/>
          </p:cNvSpPr>
          <p:nvPr>
            <p:ph type="body" sz="quarter" idx="37" hasCustomPrompt="1"/>
          </p:nvPr>
        </p:nvSpPr>
        <p:spPr>
          <a:xfrm>
            <a:off x="9864171" y="6411548"/>
            <a:ext cx="7246697" cy="865983"/>
          </a:xfrm>
        </p:spPr>
        <p:txBody>
          <a:bodyPr>
            <a:normAutofit/>
          </a:bodyPr>
          <a:lstStyle>
            <a:lvl1pPr algn="l">
              <a:lnSpc>
                <a:spcPct val="130000"/>
              </a:lnSpc>
              <a:spcBef>
                <a:spcPts val="0"/>
              </a:spcBef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</a:p>
        </p:txBody>
      </p:sp>
      <p:sp>
        <p:nvSpPr>
          <p:cNvPr id="42" name="テキスト プレースホルダー 12"/>
          <p:cNvSpPr>
            <a:spLocks noGrp="1"/>
          </p:cNvSpPr>
          <p:nvPr>
            <p:ph type="body" sz="quarter" idx="38" hasCustomPrompt="1"/>
          </p:nvPr>
        </p:nvSpPr>
        <p:spPr>
          <a:xfrm>
            <a:off x="9864171" y="5857020"/>
            <a:ext cx="7246697" cy="747032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43" name="テキスト プレースホルダー 60"/>
          <p:cNvSpPr>
            <a:spLocks noGrp="1"/>
          </p:cNvSpPr>
          <p:nvPr>
            <p:ph type="body" sz="quarter" idx="39" hasCustomPrompt="1"/>
          </p:nvPr>
        </p:nvSpPr>
        <p:spPr>
          <a:xfrm>
            <a:off x="8583647" y="7575672"/>
            <a:ext cx="1137600" cy="1137600"/>
          </a:xfrm>
          <a:solidFill>
            <a:schemeClr val="accent5"/>
          </a:solidFill>
          <a:ln w="57150">
            <a:solidFill>
              <a:schemeClr val="bg1"/>
            </a:solidFill>
          </a:ln>
          <a:effectLst>
            <a:outerShdw sx="102000" sy="102000" algn="ctr" rotWithShape="0">
              <a:prstClr val="black">
                <a:alpha val="15000"/>
              </a:prstClr>
            </a:outerShdw>
          </a:effectLst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44" name="テキスト プレースホルダー 12"/>
          <p:cNvSpPr>
            <a:spLocks noGrp="1"/>
          </p:cNvSpPr>
          <p:nvPr>
            <p:ph type="body" sz="quarter" idx="40" hasCustomPrompt="1"/>
          </p:nvPr>
        </p:nvSpPr>
        <p:spPr>
          <a:xfrm>
            <a:off x="9864171" y="8100896"/>
            <a:ext cx="7246697" cy="865983"/>
          </a:xfrm>
        </p:spPr>
        <p:txBody>
          <a:bodyPr>
            <a:normAutofit/>
          </a:bodyPr>
          <a:lstStyle>
            <a:lvl1pPr algn="l">
              <a:lnSpc>
                <a:spcPct val="130000"/>
              </a:lnSpc>
              <a:spcBef>
                <a:spcPts val="0"/>
              </a:spcBef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</a:p>
        </p:txBody>
      </p:sp>
      <p:sp>
        <p:nvSpPr>
          <p:cNvPr id="45" name="テキスト プレースホルダー 12"/>
          <p:cNvSpPr>
            <a:spLocks noGrp="1"/>
          </p:cNvSpPr>
          <p:nvPr>
            <p:ph type="body" sz="quarter" idx="41" hasCustomPrompt="1"/>
          </p:nvPr>
        </p:nvSpPr>
        <p:spPr>
          <a:xfrm>
            <a:off x="9864171" y="7546368"/>
            <a:ext cx="7246697" cy="747032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46" name="テキスト プレースホルダー 12"/>
          <p:cNvSpPr>
            <a:spLocks noGrp="1"/>
          </p:cNvSpPr>
          <p:nvPr>
            <p:ph type="body" sz="quarter" idx="42" hasCustomPrompt="1"/>
          </p:nvPr>
        </p:nvSpPr>
        <p:spPr>
          <a:xfrm>
            <a:off x="8596315" y="2614394"/>
            <a:ext cx="1112265" cy="865983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4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00</a:t>
            </a:r>
          </a:p>
        </p:txBody>
      </p:sp>
      <p:sp>
        <p:nvSpPr>
          <p:cNvPr id="47" name="テキスト プレースホルダー 12"/>
          <p:cNvSpPr>
            <a:spLocks noGrp="1"/>
          </p:cNvSpPr>
          <p:nvPr>
            <p:ph type="body" sz="quarter" idx="43" hasCustomPrompt="1"/>
          </p:nvPr>
        </p:nvSpPr>
        <p:spPr>
          <a:xfrm>
            <a:off x="8596315" y="4332785"/>
            <a:ext cx="1112265" cy="865983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4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00</a:t>
            </a:r>
          </a:p>
        </p:txBody>
      </p:sp>
      <p:sp>
        <p:nvSpPr>
          <p:cNvPr id="48" name="テキスト プレースホルダー 12"/>
          <p:cNvSpPr>
            <a:spLocks noGrp="1"/>
          </p:cNvSpPr>
          <p:nvPr>
            <p:ph type="body" sz="quarter" idx="44" hasCustomPrompt="1"/>
          </p:nvPr>
        </p:nvSpPr>
        <p:spPr>
          <a:xfrm>
            <a:off x="8596315" y="6022133"/>
            <a:ext cx="1112265" cy="865983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4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00</a:t>
            </a:r>
          </a:p>
        </p:txBody>
      </p:sp>
      <p:sp>
        <p:nvSpPr>
          <p:cNvPr id="50" name="テキスト プレースホルダー 12"/>
          <p:cNvSpPr>
            <a:spLocks noGrp="1"/>
          </p:cNvSpPr>
          <p:nvPr>
            <p:ph type="body" sz="quarter" idx="45" hasCustomPrompt="1"/>
          </p:nvPr>
        </p:nvSpPr>
        <p:spPr>
          <a:xfrm>
            <a:off x="8596315" y="7711481"/>
            <a:ext cx="1112265" cy="865983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4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00</a:t>
            </a:r>
          </a:p>
        </p:txBody>
      </p:sp>
    </p:spTree>
    <p:extLst>
      <p:ext uri="{BB962C8B-B14F-4D97-AF65-F5344CB8AC3E}">
        <p14:creationId xmlns:p14="http://schemas.microsoft.com/office/powerpoint/2010/main" val="2899374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1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600"/>
                            </p:stCondLst>
                            <p:childTnLst>
                              <p:par>
                                <p:cTn id="26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2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700"/>
                            </p:stCondLst>
                            <p:childTnLst>
                              <p:par>
                                <p:cTn id="43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30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3800"/>
                            </p:stCondLst>
                            <p:childTnLst>
                              <p:par>
                                <p:cTn id="60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4400"/>
                            </p:stCondLst>
                            <p:childTnLst>
                              <p:par>
                                <p:cTn id="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16" grpId="0" animBg="1">
        <p:tmplLst>
          <p:tmpl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 animBg="1">
        <p:tmplLst>
          <p:tmpl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0" grpId="0" animBg="1">
        <p:tmplLst>
          <p:tmpl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3" grpId="0" animBg="1">
        <p:tmplLst>
          <p:tmpl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5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6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7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8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0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&amp; 2 Headings,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5" name="図プレースホルダー 24"/>
          <p:cNvSpPr>
            <a:spLocks noGrp="1"/>
          </p:cNvSpPr>
          <p:nvPr>
            <p:ph type="pic" sz="quarter" idx="36" hasCustomPrompt="1"/>
          </p:nvPr>
        </p:nvSpPr>
        <p:spPr>
          <a:xfrm>
            <a:off x="0" y="0"/>
            <a:ext cx="11088000" cy="10285413"/>
          </a:xfrm>
          <a:custGeom>
            <a:avLst/>
            <a:gdLst>
              <a:gd name="connsiteX0" fmla="*/ 10440000 w 11088000"/>
              <a:gd name="connsiteY0" fmla="*/ 9637413 h 10285413"/>
              <a:gd name="connsiteX1" fmla="*/ 11088000 w 11088000"/>
              <a:gd name="connsiteY1" fmla="*/ 9637413 h 10285413"/>
              <a:gd name="connsiteX2" fmla="*/ 11088000 w 11088000"/>
              <a:gd name="connsiteY2" fmla="*/ 10285413 h 10285413"/>
              <a:gd name="connsiteX3" fmla="*/ 10440000 w 11088000"/>
              <a:gd name="connsiteY3" fmla="*/ 10285413 h 10285413"/>
              <a:gd name="connsiteX4" fmla="*/ 9792000 w 11088000"/>
              <a:gd name="connsiteY4" fmla="*/ 8989413 h 10285413"/>
              <a:gd name="connsiteX5" fmla="*/ 10440000 w 11088000"/>
              <a:gd name="connsiteY5" fmla="*/ 8989413 h 10285413"/>
              <a:gd name="connsiteX6" fmla="*/ 10440000 w 11088000"/>
              <a:gd name="connsiteY6" fmla="*/ 9637413 h 10285413"/>
              <a:gd name="connsiteX7" fmla="*/ 9792000 w 11088000"/>
              <a:gd name="connsiteY7" fmla="*/ 9637413 h 10285413"/>
              <a:gd name="connsiteX8" fmla="*/ 0 w 11088000"/>
              <a:gd name="connsiteY8" fmla="*/ 0 h 10285413"/>
              <a:gd name="connsiteX9" fmla="*/ 9144000 w 11088000"/>
              <a:gd name="connsiteY9" fmla="*/ 0 h 10285413"/>
              <a:gd name="connsiteX10" fmla="*/ 9144000 w 11088000"/>
              <a:gd name="connsiteY10" fmla="*/ 8341413 h 10285413"/>
              <a:gd name="connsiteX11" fmla="*/ 9791447 w 11088000"/>
              <a:gd name="connsiteY11" fmla="*/ 8341413 h 10285413"/>
              <a:gd name="connsiteX12" fmla="*/ 9791447 w 11088000"/>
              <a:gd name="connsiteY12" fmla="*/ 8989413 h 10285413"/>
              <a:gd name="connsiteX13" fmla="*/ 9144000 w 11088000"/>
              <a:gd name="connsiteY13" fmla="*/ 8989413 h 10285413"/>
              <a:gd name="connsiteX14" fmla="*/ 9144000 w 11088000"/>
              <a:gd name="connsiteY14" fmla="*/ 9637413 h 10285413"/>
              <a:gd name="connsiteX15" fmla="*/ 9792000 w 11088000"/>
              <a:gd name="connsiteY15" fmla="*/ 9637413 h 10285413"/>
              <a:gd name="connsiteX16" fmla="*/ 9792000 w 11088000"/>
              <a:gd name="connsiteY16" fmla="*/ 10285413 h 10285413"/>
              <a:gd name="connsiteX17" fmla="*/ 9144000 w 11088000"/>
              <a:gd name="connsiteY17" fmla="*/ 10285413 h 10285413"/>
              <a:gd name="connsiteX18" fmla="*/ 0 w 11088000"/>
              <a:gd name="connsiteY18" fmla="*/ 10285413 h 10285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1088000" h="10285413">
                <a:moveTo>
                  <a:pt x="10440000" y="9637413"/>
                </a:moveTo>
                <a:lnTo>
                  <a:pt x="11088000" y="9637413"/>
                </a:lnTo>
                <a:lnTo>
                  <a:pt x="11088000" y="10285413"/>
                </a:lnTo>
                <a:lnTo>
                  <a:pt x="10440000" y="10285413"/>
                </a:lnTo>
                <a:close/>
                <a:moveTo>
                  <a:pt x="9792000" y="8989413"/>
                </a:moveTo>
                <a:lnTo>
                  <a:pt x="10440000" y="8989413"/>
                </a:lnTo>
                <a:lnTo>
                  <a:pt x="10440000" y="9637413"/>
                </a:lnTo>
                <a:lnTo>
                  <a:pt x="9792000" y="9637413"/>
                </a:lnTo>
                <a:close/>
                <a:moveTo>
                  <a:pt x="0" y="0"/>
                </a:moveTo>
                <a:lnTo>
                  <a:pt x="9144000" y="0"/>
                </a:lnTo>
                <a:lnTo>
                  <a:pt x="9144000" y="8341413"/>
                </a:lnTo>
                <a:lnTo>
                  <a:pt x="9791447" y="8341413"/>
                </a:lnTo>
                <a:lnTo>
                  <a:pt x="9791447" y="8989413"/>
                </a:lnTo>
                <a:lnTo>
                  <a:pt x="9144000" y="8989413"/>
                </a:lnTo>
                <a:lnTo>
                  <a:pt x="9144000" y="9637413"/>
                </a:lnTo>
                <a:lnTo>
                  <a:pt x="9792000" y="9637413"/>
                </a:lnTo>
                <a:lnTo>
                  <a:pt x="9792000" y="10285413"/>
                </a:lnTo>
                <a:lnTo>
                  <a:pt x="9144000" y="10285413"/>
                </a:lnTo>
                <a:lnTo>
                  <a:pt x="0" y="10285413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  <p:sp>
        <p:nvSpPr>
          <p:cNvPr id="26" name="テキスト プレースホルダー 12"/>
          <p:cNvSpPr>
            <a:spLocks noGrp="1"/>
          </p:cNvSpPr>
          <p:nvPr>
            <p:ph type="body" sz="quarter" idx="12" hasCustomPrompt="1"/>
          </p:nvPr>
        </p:nvSpPr>
        <p:spPr>
          <a:xfrm>
            <a:off x="9467447" y="3294823"/>
            <a:ext cx="8361787" cy="1716691"/>
          </a:xfrm>
        </p:spPr>
        <p:txBody>
          <a:bodyPr>
            <a:normAutofit/>
          </a:bodyPr>
          <a:lstStyle>
            <a:lvl1pPr marL="342900" indent="-342900" algn="l">
              <a:spcBef>
                <a:spcPts val="0"/>
              </a:spcBef>
              <a:buFont typeface="Wingdings" panose="05000000000000000000" pitchFamily="2" charset="2"/>
              <a:buChar char="n"/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8" name="テキスト プレースホルダー 12"/>
          <p:cNvSpPr>
            <a:spLocks noGrp="1"/>
          </p:cNvSpPr>
          <p:nvPr>
            <p:ph type="body" sz="quarter" idx="17" hasCustomPrompt="1"/>
          </p:nvPr>
        </p:nvSpPr>
        <p:spPr>
          <a:xfrm>
            <a:off x="9467447" y="2353628"/>
            <a:ext cx="8361787" cy="747032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29" name="正方形/長方形 28"/>
          <p:cNvSpPr/>
          <p:nvPr userDrawn="1"/>
        </p:nvSpPr>
        <p:spPr>
          <a:xfrm>
            <a:off x="9572871" y="3070668"/>
            <a:ext cx="1827899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テキスト プレースホルダー 12"/>
          <p:cNvSpPr>
            <a:spLocks noGrp="1"/>
          </p:cNvSpPr>
          <p:nvPr>
            <p:ph type="body" sz="quarter" idx="44" hasCustomPrompt="1"/>
          </p:nvPr>
        </p:nvSpPr>
        <p:spPr>
          <a:xfrm>
            <a:off x="9467447" y="6349412"/>
            <a:ext cx="8361787" cy="1716691"/>
          </a:xfrm>
        </p:spPr>
        <p:txBody>
          <a:bodyPr>
            <a:normAutofit/>
          </a:bodyPr>
          <a:lstStyle>
            <a:lvl1pPr marL="342900" indent="-342900" algn="l">
              <a:spcBef>
                <a:spcPts val="0"/>
              </a:spcBef>
              <a:buFont typeface="Wingdings" panose="05000000000000000000" pitchFamily="2" charset="2"/>
              <a:buChar char="n"/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4" name="テキスト プレースホルダー 12"/>
          <p:cNvSpPr>
            <a:spLocks noGrp="1"/>
          </p:cNvSpPr>
          <p:nvPr>
            <p:ph type="body" sz="quarter" idx="45" hasCustomPrompt="1"/>
          </p:nvPr>
        </p:nvSpPr>
        <p:spPr>
          <a:xfrm>
            <a:off x="9467447" y="5408217"/>
            <a:ext cx="8361787" cy="747032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35" name="正方形/長方形 34"/>
          <p:cNvSpPr/>
          <p:nvPr userDrawn="1"/>
        </p:nvSpPr>
        <p:spPr>
          <a:xfrm>
            <a:off x="9572871" y="6125257"/>
            <a:ext cx="1827899" cy="72008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88930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1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600"/>
                            </p:stCondLst>
                            <p:childTnLst>
                              <p:par>
                                <p:cTn id="22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decel="10000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45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animBg="1"/>
      <p:bldP spid="30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0" animBg="1"/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cons, Headings &amp;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テキスト プレースホルダー 12"/>
          <p:cNvSpPr>
            <a:spLocks noGrp="1"/>
          </p:cNvSpPr>
          <p:nvPr>
            <p:ph type="body" sz="quarter" idx="12" hasCustomPrompt="1"/>
          </p:nvPr>
        </p:nvSpPr>
        <p:spPr>
          <a:xfrm>
            <a:off x="2208260" y="3398016"/>
            <a:ext cx="6427739" cy="2056805"/>
          </a:xfrm>
        </p:spPr>
        <p:txBody>
          <a:bodyPr>
            <a:normAutofit/>
          </a:bodyPr>
          <a:lstStyle>
            <a:lvl1pPr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" name="テキスト プレースホルダー 12"/>
          <p:cNvSpPr>
            <a:spLocks noGrp="1"/>
          </p:cNvSpPr>
          <p:nvPr>
            <p:ph type="body" sz="quarter" idx="13" hasCustomPrompt="1"/>
          </p:nvPr>
        </p:nvSpPr>
        <p:spPr>
          <a:xfrm>
            <a:off x="2208260" y="2408695"/>
            <a:ext cx="6427739" cy="747032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32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7" name="正方形/長方形 6"/>
          <p:cNvSpPr/>
          <p:nvPr userDrawn="1"/>
        </p:nvSpPr>
        <p:spPr>
          <a:xfrm>
            <a:off x="2319211" y="3173861"/>
            <a:ext cx="1827899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円/楕円 4"/>
          <p:cNvSpPr/>
          <p:nvPr userDrawn="1"/>
        </p:nvSpPr>
        <p:spPr>
          <a:xfrm>
            <a:off x="887843" y="2604788"/>
            <a:ext cx="1136515" cy="1138145"/>
          </a:xfrm>
          <a:prstGeom prst="rect">
            <a:avLst/>
          </a:prstGeom>
          <a:ln w="57150">
            <a:solidFill>
              <a:schemeClr val="bg1"/>
            </a:solidFill>
          </a:ln>
          <a:effectLst>
            <a:outerShdw blurRad="127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図プレースホルダー 25"/>
          <p:cNvSpPr>
            <a:spLocks noGrp="1"/>
          </p:cNvSpPr>
          <p:nvPr>
            <p:ph type="pic" sz="quarter" idx="14" hasCustomPrompt="1"/>
          </p:nvPr>
        </p:nvSpPr>
        <p:spPr>
          <a:xfrm>
            <a:off x="1141100" y="2858860"/>
            <a:ext cx="630000" cy="630000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0" name="テキスト プレースホルダー 12"/>
          <p:cNvSpPr>
            <a:spLocks noGrp="1"/>
          </p:cNvSpPr>
          <p:nvPr>
            <p:ph type="body" sz="quarter" idx="15" hasCustomPrompt="1"/>
          </p:nvPr>
        </p:nvSpPr>
        <p:spPr>
          <a:xfrm>
            <a:off x="10888281" y="3398016"/>
            <a:ext cx="6427739" cy="2056805"/>
          </a:xfrm>
        </p:spPr>
        <p:txBody>
          <a:bodyPr>
            <a:normAutofit/>
          </a:bodyPr>
          <a:lstStyle>
            <a:lvl1pPr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1" name="テキスト プレースホルダー 12"/>
          <p:cNvSpPr>
            <a:spLocks noGrp="1"/>
          </p:cNvSpPr>
          <p:nvPr>
            <p:ph type="body" sz="quarter" idx="16" hasCustomPrompt="1"/>
          </p:nvPr>
        </p:nvSpPr>
        <p:spPr>
          <a:xfrm>
            <a:off x="10888281" y="2408695"/>
            <a:ext cx="6427739" cy="747032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32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22" name="正方形/長方形 21"/>
          <p:cNvSpPr/>
          <p:nvPr userDrawn="1"/>
        </p:nvSpPr>
        <p:spPr>
          <a:xfrm>
            <a:off x="10999232" y="3173861"/>
            <a:ext cx="1827899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円/楕円 4"/>
          <p:cNvSpPr/>
          <p:nvPr userDrawn="1"/>
        </p:nvSpPr>
        <p:spPr>
          <a:xfrm>
            <a:off x="9567864" y="2604788"/>
            <a:ext cx="1136515" cy="1138145"/>
          </a:xfrm>
          <a:prstGeom prst="rect">
            <a:avLst/>
          </a:prstGeom>
          <a:solidFill>
            <a:schemeClr val="accent2"/>
          </a:solidFill>
          <a:ln w="57150">
            <a:solidFill>
              <a:schemeClr val="bg1"/>
            </a:solidFill>
          </a:ln>
          <a:effectLst>
            <a:outerShdw blurRad="127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図プレースホルダー 25"/>
          <p:cNvSpPr>
            <a:spLocks noGrp="1"/>
          </p:cNvSpPr>
          <p:nvPr>
            <p:ph type="pic" sz="quarter" idx="17" hasCustomPrompt="1"/>
          </p:nvPr>
        </p:nvSpPr>
        <p:spPr>
          <a:xfrm>
            <a:off x="9821121" y="2858860"/>
            <a:ext cx="630000" cy="630000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5" name="テキスト プレースホルダー 12"/>
          <p:cNvSpPr>
            <a:spLocks noGrp="1"/>
          </p:cNvSpPr>
          <p:nvPr>
            <p:ph type="body" sz="quarter" idx="18" hasCustomPrompt="1"/>
          </p:nvPr>
        </p:nvSpPr>
        <p:spPr>
          <a:xfrm>
            <a:off x="2208260" y="6762937"/>
            <a:ext cx="6427739" cy="2056805"/>
          </a:xfrm>
        </p:spPr>
        <p:txBody>
          <a:bodyPr>
            <a:normAutofit/>
          </a:bodyPr>
          <a:lstStyle>
            <a:lvl1pPr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7" name="テキスト プレースホルダー 12"/>
          <p:cNvSpPr>
            <a:spLocks noGrp="1"/>
          </p:cNvSpPr>
          <p:nvPr>
            <p:ph type="body" sz="quarter" idx="19" hasCustomPrompt="1"/>
          </p:nvPr>
        </p:nvSpPr>
        <p:spPr>
          <a:xfrm>
            <a:off x="2208260" y="5773616"/>
            <a:ext cx="6427739" cy="747032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32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38" name="正方形/長方形 37"/>
          <p:cNvSpPr/>
          <p:nvPr userDrawn="1"/>
        </p:nvSpPr>
        <p:spPr>
          <a:xfrm>
            <a:off x="2319211" y="6538782"/>
            <a:ext cx="1827899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円/楕円 4"/>
          <p:cNvSpPr/>
          <p:nvPr userDrawn="1"/>
        </p:nvSpPr>
        <p:spPr>
          <a:xfrm>
            <a:off x="887843" y="5969709"/>
            <a:ext cx="1136515" cy="1138145"/>
          </a:xfrm>
          <a:prstGeom prst="rect">
            <a:avLst/>
          </a:prstGeom>
          <a:solidFill>
            <a:schemeClr val="accent3"/>
          </a:solidFill>
          <a:ln w="57150">
            <a:solidFill>
              <a:schemeClr val="bg1"/>
            </a:solidFill>
          </a:ln>
          <a:effectLst>
            <a:outerShdw blurRad="127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図プレースホルダー 25"/>
          <p:cNvSpPr>
            <a:spLocks noGrp="1"/>
          </p:cNvSpPr>
          <p:nvPr>
            <p:ph type="pic" sz="quarter" idx="20" hasCustomPrompt="1"/>
          </p:nvPr>
        </p:nvSpPr>
        <p:spPr>
          <a:xfrm>
            <a:off x="1141100" y="6223781"/>
            <a:ext cx="630000" cy="630000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41" name="テキスト プレースホルダー 12"/>
          <p:cNvSpPr>
            <a:spLocks noGrp="1"/>
          </p:cNvSpPr>
          <p:nvPr>
            <p:ph type="body" sz="quarter" idx="21" hasCustomPrompt="1"/>
          </p:nvPr>
        </p:nvSpPr>
        <p:spPr>
          <a:xfrm>
            <a:off x="10888281" y="6762937"/>
            <a:ext cx="6427739" cy="2056805"/>
          </a:xfrm>
        </p:spPr>
        <p:txBody>
          <a:bodyPr>
            <a:normAutofit/>
          </a:bodyPr>
          <a:lstStyle>
            <a:lvl1pPr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2" name="テキスト プレースホルダー 12"/>
          <p:cNvSpPr>
            <a:spLocks noGrp="1"/>
          </p:cNvSpPr>
          <p:nvPr>
            <p:ph type="body" sz="quarter" idx="22" hasCustomPrompt="1"/>
          </p:nvPr>
        </p:nvSpPr>
        <p:spPr>
          <a:xfrm>
            <a:off x="10888281" y="5773616"/>
            <a:ext cx="6427739" cy="747032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32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43" name="正方形/長方形 42"/>
          <p:cNvSpPr/>
          <p:nvPr userDrawn="1"/>
        </p:nvSpPr>
        <p:spPr>
          <a:xfrm>
            <a:off x="10999232" y="6538782"/>
            <a:ext cx="1827899" cy="7200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円/楕円 4"/>
          <p:cNvSpPr/>
          <p:nvPr userDrawn="1"/>
        </p:nvSpPr>
        <p:spPr>
          <a:xfrm>
            <a:off x="9567864" y="5969709"/>
            <a:ext cx="1136515" cy="1138145"/>
          </a:xfrm>
          <a:prstGeom prst="rect">
            <a:avLst/>
          </a:prstGeom>
          <a:solidFill>
            <a:schemeClr val="accent5"/>
          </a:solidFill>
          <a:ln w="57150">
            <a:solidFill>
              <a:schemeClr val="bg1"/>
            </a:solidFill>
          </a:ln>
          <a:effectLst>
            <a:outerShdw blurRad="127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図プレースホルダー 25"/>
          <p:cNvSpPr>
            <a:spLocks noGrp="1"/>
          </p:cNvSpPr>
          <p:nvPr>
            <p:ph type="pic" sz="quarter" idx="23" hasCustomPrompt="1"/>
          </p:nvPr>
        </p:nvSpPr>
        <p:spPr>
          <a:xfrm>
            <a:off x="9821121" y="6223781"/>
            <a:ext cx="630000" cy="630000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385222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50"/>
                            </p:stCondLst>
                            <p:childTnLst>
                              <p:par>
                                <p:cTn id="14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25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750"/>
                            </p:stCondLst>
                            <p:childTnLst>
                              <p:par>
                                <p:cTn id="27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0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500"/>
                            </p:stCondLst>
                            <p:childTnLst>
                              <p:par>
                                <p:cTn id="49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250"/>
                            </p:stCondLst>
                            <p:childTnLst>
                              <p:par>
                                <p:cTn id="58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4750"/>
                            </p:stCondLst>
                            <p:childTnLst>
                              <p:par>
                                <p:cTn id="6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250"/>
                            </p:stCondLst>
                            <p:childTnLst>
                              <p:par>
                                <p:cTn id="71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7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7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6000"/>
                            </p:stCondLst>
                            <p:childTnLst>
                              <p:par>
                                <p:cTn id="80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6500"/>
                            </p:stCondLst>
                            <p:childTnLst>
                              <p:par>
                                <p:cTn id="8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 animBg="1"/>
      <p:bldP spid="14" grpId="0" animBg="1"/>
      <p:bldP spid="26" grpId="0"/>
      <p:bldP spid="20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animBg="1"/>
      <p:bldP spid="23" grpId="0" animBg="1"/>
      <p:bldP spid="24" grpId="0"/>
      <p:bldP spid="25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8" grpId="0" animBg="1"/>
      <p:bldP spid="39" grpId="0" animBg="1"/>
      <p:bldP spid="40" grpId="0"/>
      <p:bldP spid="41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3" grpId="0" animBg="1"/>
      <p:bldP spid="44" grpId="0" animBg="1"/>
      <p:bldP spid="45" grpId="0"/>
    </p:bldLst>
  </p:timing>
  <p:extLst>
    <p:ext uri="{DCECCB84-F9BA-43D5-87BE-67443E8EF086}">
      <p15:sldGuideLst xmlns:p15="http://schemas.microsoft.com/office/powerpoint/2012/main">
        <p15:guide id="1" orient="horz" pos="3239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1.xml"/><Relationship Id="rId13" Type="http://schemas.openxmlformats.org/officeDocument/2006/relationships/slideLayout" Target="../slideLayouts/slideLayout66.xml"/><Relationship Id="rId3" Type="http://schemas.openxmlformats.org/officeDocument/2006/relationships/slideLayout" Target="../slideLayouts/slideLayout56.xml"/><Relationship Id="rId7" Type="http://schemas.openxmlformats.org/officeDocument/2006/relationships/slideLayout" Target="../slideLayouts/slideLayout60.xml"/><Relationship Id="rId12" Type="http://schemas.openxmlformats.org/officeDocument/2006/relationships/slideLayout" Target="../slideLayouts/slideLayout65.xml"/><Relationship Id="rId2" Type="http://schemas.openxmlformats.org/officeDocument/2006/relationships/slideLayout" Target="../slideLayouts/slideLayout55.xml"/><Relationship Id="rId1" Type="http://schemas.openxmlformats.org/officeDocument/2006/relationships/slideLayout" Target="../slideLayouts/slideLayout54.xml"/><Relationship Id="rId6" Type="http://schemas.openxmlformats.org/officeDocument/2006/relationships/slideLayout" Target="../slideLayouts/slideLayout59.xml"/><Relationship Id="rId11" Type="http://schemas.openxmlformats.org/officeDocument/2006/relationships/slideLayout" Target="../slideLayouts/slideLayout64.xml"/><Relationship Id="rId5" Type="http://schemas.openxmlformats.org/officeDocument/2006/relationships/slideLayout" Target="../slideLayouts/slideLayout58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63.xml"/><Relationship Id="rId4" Type="http://schemas.openxmlformats.org/officeDocument/2006/relationships/slideLayout" Target="../slideLayouts/slideLayout57.xml"/><Relationship Id="rId9" Type="http://schemas.openxmlformats.org/officeDocument/2006/relationships/slideLayout" Target="../slideLayouts/slideLayout62.xml"/><Relationship Id="rId14" Type="http://schemas.openxmlformats.org/officeDocument/2006/relationships/slideLayout" Target="../slideLayouts/slideLayout6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5.xml"/><Relationship Id="rId13" Type="http://schemas.openxmlformats.org/officeDocument/2006/relationships/slideLayout" Target="../slideLayouts/slideLayout80.xml"/><Relationship Id="rId3" Type="http://schemas.openxmlformats.org/officeDocument/2006/relationships/slideLayout" Target="../slideLayouts/slideLayout70.xml"/><Relationship Id="rId7" Type="http://schemas.openxmlformats.org/officeDocument/2006/relationships/slideLayout" Target="../slideLayouts/slideLayout74.xml"/><Relationship Id="rId12" Type="http://schemas.openxmlformats.org/officeDocument/2006/relationships/slideLayout" Target="../slideLayouts/slideLayout79.xml"/><Relationship Id="rId2" Type="http://schemas.openxmlformats.org/officeDocument/2006/relationships/slideLayout" Target="../slideLayouts/slideLayout69.xml"/><Relationship Id="rId16" Type="http://schemas.openxmlformats.org/officeDocument/2006/relationships/theme" Target="../theme/theme3.xml"/><Relationship Id="rId1" Type="http://schemas.openxmlformats.org/officeDocument/2006/relationships/slideLayout" Target="../slideLayouts/slideLayout68.xml"/><Relationship Id="rId6" Type="http://schemas.openxmlformats.org/officeDocument/2006/relationships/slideLayout" Target="../slideLayouts/slideLayout73.xml"/><Relationship Id="rId11" Type="http://schemas.openxmlformats.org/officeDocument/2006/relationships/slideLayout" Target="../slideLayouts/slideLayout78.xml"/><Relationship Id="rId5" Type="http://schemas.openxmlformats.org/officeDocument/2006/relationships/slideLayout" Target="../slideLayouts/slideLayout72.xml"/><Relationship Id="rId15" Type="http://schemas.openxmlformats.org/officeDocument/2006/relationships/slideLayout" Target="../slideLayouts/slideLayout82.xml"/><Relationship Id="rId10" Type="http://schemas.openxmlformats.org/officeDocument/2006/relationships/slideLayout" Target="../slideLayouts/slideLayout77.xml"/><Relationship Id="rId4" Type="http://schemas.openxmlformats.org/officeDocument/2006/relationships/slideLayout" Target="../slideLayouts/slideLayout71.xml"/><Relationship Id="rId9" Type="http://schemas.openxmlformats.org/officeDocument/2006/relationships/slideLayout" Target="../slideLayouts/slideLayout76.xml"/><Relationship Id="rId14" Type="http://schemas.openxmlformats.org/officeDocument/2006/relationships/slideLayout" Target="../slideLayouts/slideLayout81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5.xml"/><Relationship Id="rId2" Type="http://schemas.openxmlformats.org/officeDocument/2006/relationships/slideLayout" Target="../slideLayouts/slideLayout84.xml"/><Relationship Id="rId1" Type="http://schemas.openxmlformats.org/officeDocument/2006/relationships/slideLayout" Target="../slideLayouts/slideLayout83.xml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86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88.xml"/><Relationship Id="rId1" Type="http://schemas.openxmlformats.org/officeDocument/2006/relationships/slideLayout" Target="../slideLayouts/slideLayout8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3213" y="348343"/>
            <a:ext cx="17336022" cy="12800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ja-JP" dirty="0"/>
              <a:t>Master Title Configuration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3213" y="2041742"/>
            <a:ext cx="17336022" cy="72222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ja-JP" dirty="0"/>
              <a:t>Master Text Configuration</a:t>
            </a:r>
            <a:endParaRPr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57900" y="9582811"/>
            <a:ext cx="6172200" cy="5476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110868" y="9600055"/>
            <a:ext cx="1176775" cy="4890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2"/>
                </a:solidFill>
              </a:defRPr>
            </a:lvl1pPr>
          </a:lstStyle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正方形/長方形 3"/>
          <p:cNvSpPr/>
          <p:nvPr userDrawn="1"/>
        </p:nvSpPr>
        <p:spPr>
          <a:xfrm>
            <a:off x="8184004" y="1543675"/>
            <a:ext cx="648072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8819376" y="1543675"/>
            <a:ext cx="648072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 userDrawn="1"/>
        </p:nvSpPr>
        <p:spPr>
          <a:xfrm>
            <a:off x="9455924" y="1543675"/>
            <a:ext cx="648072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 userDrawn="1"/>
        </p:nvSpPr>
        <p:spPr>
          <a:xfrm>
            <a:off x="17157699" y="9516491"/>
            <a:ext cx="1129945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782739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35" r:id="rId2"/>
    <p:sldLayoutId id="2147483708" r:id="rId3"/>
    <p:sldLayoutId id="2147483709" r:id="rId4"/>
    <p:sldLayoutId id="2147483710" r:id="rId5"/>
    <p:sldLayoutId id="2147483798" r:id="rId6"/>
    <p:sldLayoutId id="2147483745" r:id="rId7"/>
    <p:sldLayoutId id="2147483755" r:id="rId8"/>
    <p:sldLayoutId id="2147483715" r:id="rId9"/>
    <p:sldLayoutId id="2147483716" r:id="rId10"/>
    <p:sldLayoutId id="2147483805" r:id="rId11"/>
    <p:sldLayoutId id="2147483724" r:id="rId12"/>
    <p:sldLayoutId id="2147483756" r:id="rId13"/>
    <p:sldLayoutId id="2147483742" r:id="rId14"/>
    <p:sldLayoutId id="2147483757" r:id="rId15"/>
    <p:sldLayoutId id="2147483736" r:id="rId16"/>
    <p:sldLayoutId id="2147483761" r:id="rId17"/>
    <p:sldLayoutId id="2147483737" r:id="rId18"/>
    <p:sldLayoutId id="2147483759" r:id="rId19"/>
    <p:sldLayoutId id="2147483746" r:id="rId20"/>
    <p:sldLayoutId id="2147483758" r:id="rId21"/>
    <p:sldLayoutId id="2147483754" r:id="rId22"/>
    <p:sldLayoutId id="2147483731" r:id="rId23"/>
    <p:sldLayoutId id="2147483765" r:id="rId24"/>
    <p:sldLayoutId id="2147483766" r:id="rId25"/>
    <p:sldLayoutId id="2147483782" r:id="rId26"/>
    <p:sldLayoutId id="2147483792" r:id="rId27"/>
    <p:sldLayoutId id="2147483763" r:id="rId28"/>
    <p:sldLayoutId id="2147483775" r:id="rId29"/>
    <p:sldLayoutId id="2147483760" r:id="rId30"/>
    <p:sldLayoutId id="2147483762" r:id="rId31"/>
    <p:sldLayoutId id="2147483773" r:id="rId32"/>
    <p:sldLayoutId id="2147483777" r:id="rId33"/>
    <p:sldLayoutId id="2147483786" r:id="rId34"/>
    <p:sldLayoutId id="2147483787" r:id="rId35"/>
    <p:sldLayoutId id="2147483780" r:id="rId36"/>
    <p:sldLayoutId id="2147483783" r:id="rId37"/>
    <p:sldLayoutId id="2147483781" r:id="rId38"/>
    <p:sldLayoutId id="2147483785" r:id="rId39"/>
    <p:sldLayoutId id="2147483784" r:id="rId40"/>
    <p:sldLayoutId id="2147483791" r:id="rId41"/>
    <p:sldLayoutId id="2147483788" r:id="rId42"/>
    <p:sldLayoutId id="2147483789" r:id="rId43"/>
    <p:sldLayoutId id="2147483793" r:id="rId44"/>
    <p:sldLayoutId id="2147483794" r:id="rId45"/>
    <p:sldLayoutId id="2147483790" r:id="rId46"/>
    <p:sldLayoutId id="2147483796" r:id="rId47"/>
    <p:sldLayoutId id="2147483800" r:id="rId48"/>
    <p:sldLayoutId id="2147483801" r:id="rId49"/>
    <p:sldLayoutId id="2147483799" r:id="rId50"/>
    <p:sldLayoutId id="2147483803" r:id="rId51"/>
    <p:sldLayoutId id="2147483806" r:id="rId52"/>
    <p:sldLayoutId id="2147483751" r:id="rId53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grpId="0" nodeType="withEffect">
                                  <p:stCondLst>
                                    <p:cond delay="2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6" grpId="0"/>
      <p:bldP spid="4" grpId="0" animBg="1"/>
      <p:bldP spid="8" grpId="0" animBg="1"/>
      <p:bldP spid="9" grpId="0" animBg="1"/>
      <p:bldP spid="19" grpId="0" animBg="1"/>
    </p:bldLst>
  </p:timing>
  <p:hf hdr="0" dt="0"/>
  <p:txStyles>
    <p:titleStyle>
      <a:lvl1pPr algn="ctr" defTabSz="1371417" rtl="0" eaLnBrk="1" latinLnBrk="0" hangingPunct="1">
        <a:lnSpc>
          <a:spcPct val="90000"/>
        </a:lnSpc>
        <a:spcBef>
          <a:spcPct val="0"/>
        </a:spcBef>
        <a:buNone/>
        <a:defRPr sz="5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1371417" rtl="0" eaLnBrk="1" latinLnBrk="0" hangingPunct="1">
        <a:lnSpc>
          <a:spcPct val="130000"/>
        </a:lnSpc>
        <a:spcBef>
          <a:spcPts val="1200"/>
        </a:spcBef>
        <a:buFontTx/>
        <a:buNone/>
        <a:defRPr sz="24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685709" indent="0" algn="l" defTabSz="1371417" rtl="0" eaLnBrk="1" latinLnBrk="0" hangingPunct="1">
        <a:lnSpc>
          <a:spcPct val="90000"/>
        </a:lnSpc>
        <a:spcBef>
          <a:spcPts val="750"/>
        </a:spcBef>
        <a:buFontTx/>
        <a:buNone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417" indent="0" algn="l" defTabSz="1371417" rtl="0" eaLnBrk="1" latinLnBrk="0" hangingPunct="1">
        <a:lnSpc>
          <a:spcPct val="90000"/>
        </a:lnSpc>
        <a:spcBef>
          <a:spcPts val="750"/>
        </a:spcBef>
        <a:buFontTx/>
        <a:buNone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126" indent="0" algn="l" defTabSz="1371417" rtl="0" eaLnBrk="1" latinLnBrk="0" hangingPunct="1">
        <a:lnSpc>
          <a:spcPct val="90000"/>
        </a:lnSpc>
        <a:spcBef>
          <a:spcPts val="750"/>
        </a:spcBef>
        <a:buFontTx/>
        <a:buNone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2835" indent="0" algn="l" defTabSz="1371417" rtl="0" eaLnBrk="1" latinLnBrk="0" hangingPunct="1">
        <a:lnSpc>
          <a:spcPct val="90000"/>
        </a:lnSpc>
        <a:spcBef>
          <a:spcPts val="750"/>
        </a:spcBef>
        <a:buFontTx/>
        <a:buNone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397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106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2814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8523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417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09" algn="l" defTabSz="1371417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417" algn="l" defTabSz="1371417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126" algn="l" defTabSz="1371417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2834" algn="l" defTabSz="1371417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8543" algn="l" defTabSz="1371417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251" algn="l" defTabSz="1371417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799960" algn="l" defTabSz="1371417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5668" algn="l" defTabSz="1371417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3213" y="348343"/>
            <a:ext cx="17336022" cy="12800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ja-JP" dirty="0"/>
              <a:t>Master Title Configuration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3213" y="2041742"/>
            <a:ext cx="17336022" cy="72222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ja-JP" dirty="0"/>
              <a:t>Master Text Configuration</a:t>
            </a:r>
            <a:endParaRPr lang="ja-JP" altLang="en-US" dirty="0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57900" y="9582811"/>
            <a:ext cx="6172200" cy="5476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110868" y="9600055"/>
            <a:ext cx="1176775" cy="4890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2"/>
                </a:solidFill>
              </a:defRPr>
            </a:lvl1pPr>
          </a:lstStyle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正方形/長方形 12"/>
          <p:cNvSpPr/>
          <p:nvPr userDrawn="1"/>
        </p:nvSpPr>
        <p:spPr>
          <a:xfrm>
            <a:off x="17157699" y="9516491"/>
            <a:ext cx="1129945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840096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30" r:id="rId2"/>
    <p:sldLayoutId id="2147483727" r:id="rId3"/>
    <p:sldLayoutId id="2147483733" r:id="rId4"/>
    <p:sldLayoutId id="2147483729" r:id="rId5"/>
    <p:sldLayoutId id="2147483732" r:id="rId6"/>
    <p:sldLayoutId id="2147483734" r:id="rId7"/>
    <p:sldLayoutId id="2147483752" r:id="rId8"/>
    <p:sldLayoutId id="2147483753" r:id="rId9"/>
    <p:sldLayoutId id="2147483750" r:id="rId10"/>
    <p:sldLayoutId id="2147483771" r:id="rId11"/>
    <p:sldLayoutId id="2147483772" r:id="rId12"/>
    <p:sldLayoutId id="2147483774" r:id="rId13"/>
    <p:sldLayoutId id="2147483776" r:id="rId14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 animBg="1"/>
    </p:bldLst>
  </p:timing>
  <p:hf hdr="0" dt="0"/>
  <p:txStyles>
    <p:titleStyle>
      <a:lvl1pPr algn="ctr" defTabSz="1371417" rtl="0" eaLnBrk="1" latinLnBrk="0" hangingPunct="1">
        <a:lnSpc>
          <a:spcPct val="90000"/>
        </a:lnSpc>
        <a:spcBef>
          <a:spcPct val="0"/>
        </a:spcBef>
        <a:buNone/>
        <a:defRPr sz="5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1371417" rtl="0" eaLnBrk="1" latinLnBrk="0" hangingPunct="1">
        <a:lnSpc>
          <a:spcPct val="130000"/>
        </a:lnSpc>
        <a:spcBef>
          <a:spcPts val="1200"/>
        </a:spcBef>
        <a:buFontTx/>
        <a:buNone/>
        <a:defRPr sz="24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685709" indent="0" algn="l" defTabSz="1371417" rtl="0" eaLnBrk="1" latinLnBrk="0" hangingPunct="1">
        <a:lnSpc>
          <a:spcPct val="90000"/>
        </a:lnSpc>
        <a:spcBef>
          <a:spcPts val="750"/>
        </a:spcBef>
        <a:buFontTx/>
        <a:buNone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417" indent="0" algn="l" defTabSz="1371417" rtl="0" eaLnBrk="1" latinLnBrk="0" hangingPunct="1">
        <a:lnSpc>
          <a:spcPct val="90000"/>
        </a:lnSpc>
        <a:spcBef>
          <a:spcPts val="750"/>
        </a:spcBef>
        <a:buFontTx/>
        <a:buNone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126" indent="0" algn="l" defTabSz="1371417" rtl="0" eaLnBrk="1" latinLnBrk="0" hangingPunct="1">
        <a:lnSpc>
          <a:spcPct val="90000"/>
        </a:lnSpc>
        <a:spcBef>
          <a:spcPts val="750"/>
        </a:spcBef>
        <a:buFontTx/>
        <a:buNone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2835" indent="0" algn="l" defTabSz="1371417" rtl="0" eaLnBrk="1" latinLnBrk="0" hangingPunct="1">
        <a:lnSpc>
          <a:spcPct val="90000"/>
        </a:lnSpc>
        <a:spcBef>
          <a:spcPts val="750"/>
        </a:spcBef>
        <a:buFontTx/>
        <a:buNone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397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106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2814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8523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417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09" algn="l" defTabSz="1371417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417" algn="l" defTabSz="1371417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126" algn="l" defTabSz="1371417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2834" algn="l" defTabSz="1371417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8543" algn="l" defTabSz="1371417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251" algn="l" defTabSz="1371417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799960" algn="l" defTabSz="1371417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5668" algn="l" defTabSz="1371417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3213" y="348343"/>
            <a:ext cx="17336022" cy="12800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ja-JP" dirty="0"/>
              <a:t>Master Title Configuration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3213" y="2041742"/>
            <a:ext cx="17336022" cy="72222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ja-JP" dirty="0"/>
              <a:t>Master Text Configuration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70051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810" r:id="rId2"/>
    <p:sldLayoutId id="2147483809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68" r:id="rId10"/>
    <p:sldLayoutId id="2147483769" r:id="rId11"/>
    <p:sldLayoutId id="2147483778" r:id="rId12"/>
    <p:sldLayoutId id="2147483779" r:id="rId13"/>
    <p:sldLayoutId id="2147483802" r:id="rId14"/>
    <p:sldLayoutId id="2147483807" r:id="rId15"/>
  </p:sldLayoutIdLst>
  <p:hf hdr="0" dt="0"/>
  <p:txStyles>
    <p:titleStyle>
      <a:lvl1pPr algn="ctr" defTabSz="1371417" rtl="0" eaLnBrk="1" latinLnBrk="0" hangingPunct="1">
        <a:lnSpc>
          <a:spcPct val="90000"/>
        </a:lnSpc>
        <a:spcBef>
          <a:spcPct val="0"/>
        </a:spcBef>
        <a:buNone/>
        <a:defRPr sz="5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1371417" rtl="0" eaLnBrk="1" latinLnBrk="0" hangingPunct="1">
        <a:lnSpc>
          <a:spcPct val="130000"/>
        </a:lnSpc>
        <a:spcBef>
          <a:spcPts val="1200"/>
        </a:spcBef>
        <a:buFontTx/>
        <a:buNone/>
        <a:defRPr sz="24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685709" indent="0" algn="l" defTabSz="1371417" rtl="0" eaLnBrk="1" latinLnBrk="0" hangingPunct="1">
        <a:lnSpc>
          <a:spcPct val="90000"/>
        </a:lnSpc>
        <a:spcBef>
          <a:spcPts val="750"/>
        </a:spcBef>
        <a:buFontTx/>
        <a:buNone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417" indent="0" algn="l" defTabSz="1371417" rtl="0" eaLnBrk="1" latinLnBrk="0" hangingPunct="1">
        <a:lnSpc>
          <a:spcPct val="90000"/>
        </a:lnSpc>
        <a:spcBef>
          <a:spcPts val="750"/>
        </a:spcBef>
        <a:buFontTx/>
        <a:buNone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126" indent="0" algn="l" defTabSz="1371417" rtl="0" eaLnBrk="1" latinLnBrk="0" hangingPunct="1">
        <a:lnSpc>
          <a:spcPct val="90000"/>
        </a:lnSpc>
        <a:spcBef>
          <a:spcPts val="750"/>
        </a:spcBef>
        <a:buFontTx/>
        <a:buNone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2835" indent="0" algn="l" defTabSz="1371417" rtl="0" eaLnBrk="1" latinLnBrk="0" hangingPunct="1">
        <a:lnSpc>
          <a:spcPct val="90000"/>
        </a:lnSpc>
        <a:spcBef>
          <a:spcPts val="750"/>
        </a:spcBef>
        <a:buFontTx/>
        <a:buNone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397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106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2814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8523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417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09" algn="l" defTabSz="1371417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417" algn="l" defTabSz="1371417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126" algn="l" defTabSz="1371417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2834" algn="l" defTabSz="1371417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8543" algn="l" defTabSz="1371417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251" algn="l" defTabSz="1371417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799960" algn="l" defTabSz="1371417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5668" algn="l" defTabSz="1371417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3213" y="348343"/>
            <a:ext cx="17336022" cy="12800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ja-JP" dirty="0"/>
              <a:t>Master Title Configuration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3213" y="2041742"/>
            <a:ext cx="17336022" cy="72222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ja-JP" dirty="0"/>
              <a:t>Master Text Configuration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83109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764" r:id="rId2"/>
    <p:sldLayoutId id="2147483804" r:id="rId3"/>
    <p:sldLayoutId id="2147483808" r:id="rId4"/>
  </p:sldLayoutIdLst>
  <p:hf hdr="0" dt="0"/>
  <p:txStyles>
    <p:titleStyle>
      <a:lvl1pPr algn="ctr" defTabSz="1371417" rtl="0" eaLnBrk="1" latinLnBrk="0" hangingPunct="1">
        <a:lnSpc>
          <a:spcPct val="90000"/>
        </a:lnSpc>
        <a:spcBef>
          <a:spcPct val="0"/>
        </a:spcBef>
        <a:buNone/>
        <a:defRPr sz="5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1371417" rtl="0" eaLnBrk="1" latinLnBrk="0" hangingPunct="1">
        <a:lnSpc>
          <a:spcPct val="130000"/>
        </a:lnSpc>
        <a:spcBef>
          <a:spcPts val="1200"/>
        </a:spcBef>
        <a:buFontTx/>
        <a:buNone/>
        <a:defRPr sz="24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685709" indent="0" algn="l" defTabSz="1371417" rtl="0" eaLnBrk="1" latinLnBrk="0" hangingPunct="1">
        <a:lnSpc>
          <a:spcPct val="90000"/>
        </a:lnSpc>
        <a:spcBef>
          <a:spcPts val="750"/>
        </a:spcBef>
        <a:buFontTx/>
        <a:buNone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417" indent="0" algn="l" defTabSz="1371417" rtl="0" eaLnBrk="1" latinLnBrk="0" hangingPunct="1">
        <a:lnSpc>
          <a:spcPct val="90000"/>
        </a:lnSpc>
        <a:spcBef>
          <a:spcPts val="750"/>
        </a:spcBef>
        <a:buFontTx/>
        <a:buNone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126" indent="0" algn="l" defTabSz="1371417" rtl="0" eaLnBrk="1" latinLnBrk="0" hangingPunct="1">
        <a:lnSpc>
          <a:spcPct val="90000"/>
        </a:lnSpc>
        <a:spcBef>
          <a:spcPts val="750"/>
        </a:spcBef>
        <a:buFontTx/>
        <a:buNone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2835" indent="0" algn="l" defTabSz="1371417" rtl="0" eaLnBrk="1" latinLnBrk="0" hangingPunct="1">
        <a:lnSpc>
          <a:spcPct val="90000"/>
        </a:lnSpc>
        <a:spcBef>
          <a:spcPts val="750"/>
        </a:spcBef>
        <a:buFontTx/>
        <a:buNone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397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106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2814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8523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417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09" algn="l" defTabSz="1371417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417" algn="l" defTabSz="1371417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126" algn="l" defTabSz="1371417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2834" algn="l" defTabSz="1371417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8543" algn="l" defTabSz="1371417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251" algn="l" defTabSz="1371417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799960" algn="l" defTabSz="1371417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5668" algn="l" defTabSz="1371417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467447" y="348343"/>
            <a:ext cx="8361787" cy="12800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ja-JP" dirty="0"/>
              <a:t>Master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3213" y="2041742"/>
            <a:ext cx="17336022" cy="72222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ja-JP" dirty="0"/>
              <a:t>Master Text Configuration</a:t>
            </a:r>
            <a:endParaRPr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57900" y="9582811"/>
            <a:ext cx="6172200" cy="5476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110868" y="9600055"/>
            <a:ext cx="1176775" cy="4890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2"/>
                </a:solidFill>
              </a:defRPr>
            </a:lvl1pPr>
          </a:lstStyle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正方形/長方形 3"/>
          <p:cNvSpPr/>
          <p:nvPr userDrawn="1"/>
        </p:nvSpPr>
        <p:spPr>
          <a:xfrm>
            <a:off x="9579668" y="1543675"/>
            <a:ext cx="648072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10215040" y="1543675"/>
            <a:ext cx="648072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 userDrawn="1"/>
        </p:nvSpPr>
        <p:spPr>
          <a:xfrm>
            <a:off x="10851588" y="1543675"/>
            <a:ext cx="648072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 userDrawn="1"/>
        </p:nvSpPr>
        <p:spPr>
          <a:xfrm>
            <a:off x="17157699" y="9516491"/>
            <a:ext cx="1129945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571516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67" r:id="rId2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grpId="0" nodeType="withEffect">
                                  <p:stCondLst>
                                    <p:cond delay="2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6" grpId="0"/>
      <p:bldP spid="4" grpId="0" animBg="1"/>
      <p:bldP spid="8" grpId="0" animBg="1"/>
      <p:bldP spid="9" grpId="0" animBg="1"/>
      <p:bldP spid="19" grpId="0" animBg="1"/>
    </p:bldLst>
  </p:timing>
  <p:hf hdr="0" dt="0"/>
  <p:txStyles>
    <p:titleStyle>
      <a:lvl1pPr algn="l" defTabSz="1371417" rtl="0" eaLnBrk="1" latinLnBrk="0" hangingPunct="1">
        <a:lnSpc>
          <a:spcPct val="90000"/>
        </a:lnSpc>
        <a:spcBef>
          <a:spcPct val="0"/>
        </a:spcBef>
        <a:buNone/>
        <a:defRPr sz="5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1371417" rtl="0" eaLnBrk="1" latinLnBrk="0" hangingPunct="1">
        <a:lnSpc>
          <a:spcPct val="130000"/>
        </a:lnSpc>
        <a:spcBef>
          <a:spcPts val="1200"/>
        </a:spcBef>
        <a:buFontTx/>
        <a:buNone/>
        <a:defRPr sz="24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685709" indent="0" algn="l" defTabSz="1371417" rtl="0" eaLnBrk="1" latinLnBrk="0" hangingPunct="1">
        <a:lnSpc>
          <a:spcPct val="90000"/>
        </a:lnSpc>
        <a:spcBef>
          <a:spcPts val="750"/>
        </a:spcBef>
        <a:buFontTx/>
        <a:buNone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417" indent="0" algn="l" defTabSz="1371417" rtl="0" eaLnBrk="1" latinLnBrk="0" hangingPunct="1">
        <a:lnSpc>
          <a:spcPct val="90000"/>
        </a:lnSpc>
        <a:spcBef>
          <a:spcPts val="750"/>
        </a:spcBef>
        <a:buFontTx/>
        <a:buNone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126" indent="0" algn="l" defTabSz="1371417" rtl="0" eaLnBrk="1" latinLnBrk="0" hangingPunct="1">
        <a:lnSpc>
          <a:spcPct val="90000"/>
        </a:lnSpc>
        <a:spcBef>
          <a:spcPts val="750"/>
        </a:spcBef>
        <a:buFontTx/>
        <a:buNone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2835" indent="0" algn="l" defTabSz="1371417" rtl="0" eaLnBrk="1" latinLnBrk="0" hangingPunct="1">
        <a:lnSpc>
          <a:spcPct val="90000"/>
        </a:lnSpc>
        <a:spcBef>
          <a:spcPts val="750"/>
        </a:spcBef>
        <a:buFontTx/>
        <a:buNone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397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106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2814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8523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417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09" algn="l" defTabSz="1371417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417" algn="l" defTabSz="1371417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126" algn="l" defTabSz="1371417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2834" algn="l" defTabSz="1371417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8543" algn="l" defTabSz="1371417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251" algn="l" defTabSz="1371417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799960" algn="l" defTabSz="1371417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5668" algn="l" defTabSz="1371417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9" userDrawn="1">
          <p15:clr>
            <a:srgbClr val="F26B43"/>
          </p15:clr>
        </p15:guide>
        <p15:guide id="2" pos="57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3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7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3.xml"/><Relationship Id="rId4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Basic Arduino</a:t>
            </a:r>
            <a:endParaRPr kumimoji="1" lang="ja-JP" altLang="en-US" dirty="0"/>
          </a:p>
        </p:txBody>
      </p:sp>
      <p:sp>
        <p:nvSpPr>
          <p:cNvPr id="9" name="テキスト プレースホルダー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ja-JP" dirty="0" err="1"/>
              <a:t>Pertemuan</a:t>
            </a:r>
            <a:r>
              <a:rPr kumimoji="1" lang="en-US" altLang="ja-JP" dirty="0"/>
              <a:t> 1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21712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E180D4A7-C9FB-4DFB-919C-405C955672EB}">
      <p14:showEvtLst xmlns:p14="http://schemas.microsoft.com/office/powerpoint/2010/main">
        <p14:playEvt time="7609" objId="2"/>
      </p14:showEvt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14" descr="A picture containing text, nature&#10;&#10;Description automatically generated">
            <a:extLst>
              <a:ext uri="{FF2B5EF4-FFF2-40B4-BE49-F238E27FC236}">
                <a16:creationId xmlns:a16="http://schemas.microsoft.com/office/drawing/2014/main" id="{79BB7022-F383-3D93-3CBD-A4A19A273FD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" b="8"/>
          <a:stretch>
            <a:fillRect/>
          </a:stretch>
        </p:blipFill>
        <p:spPr/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CD47AB-C294-AA2F-4427-A1AFA51C2C6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D14498-7E42-5A1E-FCB8-92DFBAB9FC4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3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E563847-7C74-45FE-8122-31F53028EB7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PWM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C180840-7258-5883-7C37-6CF66F3A9BF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05418B1-CD05-0D41-0806-69C77C77F8E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FC19C9A-967C-7CCC-91C2-744B45AAE5D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EE89BA0-F677-EA00-291E-1EAA53B3C97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29116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0584F1-2578-423A-82A1-0DEAFFD81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b="0" dirty="0">
                <a:solidFill>
                  <a:schemeClr val="accent6">
                    <a:lumMod val="50000"/>
                  </a:schemeClr>
                </a:solidFill>
                <a:effectLst/>
                <a:latin typeface="Open Sans" panose="020B0606030504020204" pitchFamily="34" charset="0"/>
              </a:rPr>
              <a:t>Pulse Width Modulation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7120708-331E-C526-ACFF-A09FA5E291A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E34BC2-E1FD-A745-215D-B63D6D792B6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E9040CA-6D18-E816-4F37-6C83AC4C5F7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-1" y="2770909"/>
            <a:ext cx="8659091" cy="653934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E06297E-58B8-2658-A95C-B840311BFB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ABE14F5-A131-79A5-DC18-DEAB9A9D236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144000" y="3084367"/>
            <a:ext cx="8186056" cy="5754833"/>
          </a:xfrm>
        </p:spPr>
        <p:txBody>
          <a:bodyPr>
            <a:normAutofit/>
          </a:bodyPr>
          <a:lstStyle/>
          <a:p>
            <a:r>
              <a:rPr lang="en-US" sz="2400" b="0" i="0" dirty="0">
                <a:solidFill>
                  <a:schemeClr val="accent6">
                    <a:lumMod val="50000"/>
                  </a:schemeClr>
                </a:solidFill>
                <a:effectLst/>
                <a:latin typeface="Open Sans" panose="020B0606030504020204" pitchFamily="34" charset="0"/>
              </a:rPr>
              <a:t>PWM </a:t>
            </a:r>
            <a:r>
              <a:rPr lang="en-US" sz="2400" b="0" i="0" dirty="0" err="1">
                <a:solidFill>
                  <a:schemeClr val="accent6">
                    <a:lumMod val="50000"/>
                  </a:schemeClr>
                </a:solidFill>
                <a:effectLst/>
                <a:latin typeface="Open Sans" panose="020B0606030504020204" pitchFamily="34" charset="0"/>
              </a:rPr>
              <a:t>atau</a:t>
            </a:r>
            <a:r>
              <a:rPr lang="en-US" sz="2400" b="0" i="0" dirty="0">
                <a:solidFill>
                  <a:schemeClr val="accent6">
                    <a:lumMod val="50000"/>
                  </a:schemeClr>
                </a:solidFill>
                <a:effectLst/>
                <a:latin typeface="Open Sans" panose="020B0606030504020204" pitchFamily="34" charset="0"/>
              </a:rPr>
              <a:t> </a:t>
            </a:r>
            <a:r>
              <a:rPr lang="en-US" sz="2400" b="0" i="1" dirty="0">
                <a:solidFill>
                  <a:schemeClr val="accent6">
                    <a:lumMod val="50000"/>
                  </a:schemeClr>
                </a:solidFill>
                <a:effectLst/>
                <a:latin typeface="Open Sans" panose="020B0606030504020204" pitchFamily="34" charset="0"/>
              </a:rPr>
              <a:t>Pulse Width Modulation</a:t>
            </a:r>
            <a:r>
              <a:rPr lang="en-US" sz="2400" b="0" i="0" dirty="0">
                <a:solidFill>
                  <a:schemeClr val="accent6">
                    <a:lumMod val="50000"/>
                  </a:schemeClr>
                </a:solidFill>
                <a:effectLst/>
                <a:latin typeface="Open Sans" panose="020B0606030504020204" pitchFamily="34" charset="0"/>
              </a:rPr>
              <a:t>. PWM </a:t>
            </a:r>
            <a:r>
              <a:rPr lang="en-US" sz="2400" b="0" i="0" dirty="0" err="1">
                <a:solidFill>
                  <a:schemeClr val="accent6">
                    <a:lumMod val="50000"/>
                  </a:schemeClr>
                </a:solidFill>
                <a:effectLst/>
                <a:latin typeface="Open Sans" panose="020B0606030504020204" pitchFamily="34" charset="0"/>
              </a:rPr>
              <a:t>memanipulasi</a:t>
            </a:r>
            <a:r>
              <a:rPr lang="en-US" sz="2400" b="0" i="0" dirty="0">
                <a:solidFill>
                  <a:schemeClr val="accent6">
                    <a:lumMod val="50000"/>
                  </a:schemeClr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2400" b="0" i="0" dirty="0" err="1">
                <a:solidFill>
                  <a:schemeClr val="accent6">
                    <a:lumMod val="50000"/>
                  </a:schemeClr>
                </a:solidFill>
                <a:effectLst/>
                <a:latin typeface="Open Sans" panose="020B0606030504020204" pitchFamily="34" charset="0"/>
              </a:rPr>
              <a:t>keluaran</a:t>
            </a:r>
            <a:r>
              <a:rPr lang="en-US" sz="2400" b="0" i="0" dirty="0">
                <a:solidFill>
                  <a:schemeClr val="accent6">
                    <a:lumMod val="50000"/>
                  </a:schemeClr>
                </a:solidFill>
                <a:effectLst/>
                <a:latin typeface="Open Sans" panose="020B0606030504020204" pitchFamily="34" charset="0"/>
              </a:rPr>
              <a:t> digital </a:t>
            </a:r>
            <a:r>
              <a:rPr lang="en-US" sz="2400" b="0" i="0" dirty="0" err="1">
                <a:solidFill>
                  <a:schemeClr val="accent6">
                    <a:lumMod val="50000"/>
                  </a:schemeClr>
                </a:solidFill>
                <a:effectLst/>
                <a:latin typeface="Open Sans" panose="020B0606030504020204" pitchFamily="34" charset="0"/>
              </a:rPr>
              <a:t>sedemikian</a:t>
            </a:r>
            <a:r>
              <a:rPr lang="en-US" sz="2400" b="0" i="0" dirty="0">
                <a:solidFill>
                  <a:schemeClr val="accent6">
                    <a:lumMod val="50000"/>
                  </a:schemeClr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2400" b="0" i="0" dirty="0" err="1">
                <a:solidFill>
                  <a:schemeClr val="accent6">
                    <a:lumMod val="50000"/>
                  </a:schemeClr>
                </a:solidFill>
                <a:effectLst/>
                <a:latin typeface="Open Sans" panose="020B0606030504020204" pitchFamily="34" charset="0"/>
              </a:rPr>
              <a:t>rupa</a:t>
            </a:r>
            <a:r>
              <a:rPr lang="en-US" sz="2400" b="0" i="0" dirty="0">
                <a:solidFill>
                  <a:schemeClr val="accent6">
                    <a:lumMod val="50000"/>
                  </a:schemeClr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2400" b="0" i="0" dirty="0" err="1">
                <a:solidFill>
                  <a:schemeClr val="accent6">
                    <a:lumMod val="50000"/>
                  </a:schemeClr>
                </a:solidFill>
                <a:effectLst/>
                <a:latin typeface="Open Sans" panose="020B0606030504020204" pitchFamily="34" charset="0"/>
              </a:rPr>
              <a:t>sehingga</a:t>
            </a:r>
            <a:r>
              <a:rPr lang="en-US" sz="2400" b="0" i="0" dirty="0">
                <a:solidFill>
                  <a:schemeClr val="accent6">
                    <a:lumMod val="50000"/>
                  </a:schemeClr>
                </a:solidFill>
                <a:effectLst/>
                <a:latin typeface="Open Sans" panose="020B0606030504020204" pitchFamily="34" charset="0"/>
              </a:rPr>
              <a:t> </a:t>
            </a:r>
            <a:r>
              <a:rPr lang="en-US" sz="2400" b="0" i="0" dirty="0" err="1">
                <a:solidFill>
                  <a:schemeClr val="accent6">
                    <a:lumMod val="50000"/>
                  </a:schemeClr>
                </a:solidFill>
                <a:effectLst/>
                <a:latin typeface="Open Sans" panose="020B0606030504020204" pitchFamily="34" charset="0"/>
              </a:rPr>
              <a:t>menghasilkan</a:t>
            </a:r>
            <a:r>
              <a:rPr lang="en-US" sz="2400" b="0" i="0" dirty="0">
                <a:solidFill>
                  <a:schemeClr val="accent6">
                    <a:lumMod val="50000"/>
                  </a:schemeClr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2400" b="0" i="0" dirty="0" err="1">
                <a:solidFill>
                  <a:schemeClr val="accent6">
                    <a:lumMod val="50000"/>
                  </a:schemeClr>
                </a:solidFill>
                <a:effectLst/>
                <a:latin typeface="Open Sans" panose="020B0606030504020204" pitchFamily="34" charset="0"/>
              </a:rPr>
              <a:t>sinyal</a:t>
            </a:r>
            <a:r>
              <a:rPr lang="en-US" sz="2400" b="0" i="0" dirty="0">
                <a:solidFill>
                  <a:schemeClr val="accent6">
                    <a:lumMod val="50000"/>
                  </a:schemeClr>
                </a:solidFill>
                <a:effectLst/>
                <a:latin typeface="Open Sans" panose="020B0606030504020204" pitchFamily="34" charset="0"/>
              </a:rPr>
              <a:t> analog. </a:t>
            </a:r>
            <a:r>
              <a:rPr lang="en-US" sz="2400" b="0" i="0" dirty="0" err="1">
                <a:solidFill>
                  <a:schemeClr val="accent6">
                    <a:lumMod val="50000"/>
                  </a:schemeClr>
                </a:solidFill>
                <a:effectLst/>
                <a:latin typeface="Open Sans" panose="020B0606030504020204" pitchFamily="34" charset="0"/>
              </a:rPr>
              <a:t>Mikrokontroler</a:t>
            </a:r>
            <a:r>
              <a:rPr lang="en-US" sz="2400" b="0" i="0" dirty="0">
                <a:solidFill>
                  <a:schemeClr val="accent6">
                    <a:lumMod val="50000"/>
                  </a:schemeClr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2400" b="0" i="0" dirty="0" err="1">
                <a:solidFill>
                  <a:schemeClr val="accent6">
                    <a:lumMod val="50000"/>
                  </a:schemeClr>
                </a:solidFill>
                <a:effectLst/>
                <a:latin typeface="Open Sans" panose="020B0606030504020204" pitchFamily="34" charset="0"/>
              </a:rPr>
              <a:t>mengeset</a:t>
            </a:r>
            <a:r>
              <a:rPr lang="en-US" sz="2400" b="0" i="0" dirty="0">
                <a:solidFill>
                  <a:schemeClr val="accent6">
                    <a:lumMod val="50000"/>
                  </a:schemeClr>
                </a:solidFill>
                <a:effectLst/>
                <a:latin typeface="Open Sans" panose="020B0606030504020204" pitchFamily="34" charset="0"/>
              </a:rPr>
              <a:t> output digital </a:t>
            </a:r>
            <a:r>
              <a:rPr lang="en-US" sz="2400" b="0" i="0" dirty="0" err="1">
                <a:solidFill>
                  <a:schemeClr val="accent6">
                    <a:lumMod val="50000"/>
                  </a:schemeClr>
                </a:solidFill>
                <a:effectLst/>
                <a:latin typeface="Open Sans" panose="020B0606030504020204" pitchFamily="34" charset="0"/>
              </a:rPr>
              <a:t>ke</a:t>
            </a:r>
            <a:r>
              <a:rPr lang="en-US" sz="2400" b="0" i="0" dirty="0">
                <a:solidFill>
                  <a:schemeClr val="accent6">
                    <a:lumMod val="50000"/>
                  </a:schemeClr>
                </a:solidFill>
                <a:effectLst/>
                <a:latin typeface="Open Sans" panose="020B0606030504020204" pitchFamily="34" charset="0"/>
              </a:rPr>
              <a:t> HIGH dan LOW </a:t>
            </a:r>
            <a:r>
              <a:rPr lang="en-US" sz="2400" b="0" i="0" dirty="0" err="1">
                <a:solidFill>
                  <a:schemeClr val="accent6">
                    <a:lumMod val="50000"/>
                  </a:schemeClr>
                </a:solidFill>
                <a:effectLst/>
                <a:latin typeface="Open Sans" panose="020B0606030504020204" pitchFamily="34" charset="0"/>
              </a:rPr>
              <a:t>bergantian</a:t>
            </a:r>
            <a:r>
              <a:rPr lang="en-US" sz="2400" b="0" i="0" dirty="0">
                <a:solidFill>
                  <a:schemeClr val="accent6">
                    <a:lumMod val="50000"/>
                  </a:schemeClr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2400" b="0" i="0" dirty="0" err="1">
                <a:solidFill>
                  <a:schemeClr val="accent6">
                    <a:lumMod val="50000"/>
                  </a:schemeClr>
                </a:solidFill>
                <a:effectLst/>
                <a:latin typeface="Open Sans" panose="020B0606030504020204" pitchFamily="34" charset="0"/>
              </a:rPr>
              <a:t>dengan</a:t>
            </a:r>
            <a:r>
              <a:rPr lang="en-US" sz="2400" b="0" i="0" dirty="0">
                <a:solidFill>
                  <a:schemeClr val="accent6">
                    <a:lumMod val="50000"/>
                  </a:schemeClr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2400" b="0" i="0" dirty="0" err="1">
                <a:solidFill>
                  <a:schemeClr val="accent6">
                    <a:lumMod val="50000"/>
                  </a:schemeClr>
                </a:solidFill>
                <a:effectLst/>
                <a:latin typeface="Open Sans" panose="020B0606030504020204" pitchFamily="34" charset="0"/>
              </a:rPr>
              <a:t>porsi</a:t>
            </a:r>
            <a:r>
              <a:rPr lang="en-US" sz="2400" b="0" i="0" dirty="0">
                <a:solidFill>
                  <a:schemeClr val="accent6">
                    <a:lumMod val="50000"/>
                  </a:schemeClr>
                </a:solidFill>
                <a:effectLst/>
                <a:latin typeface="Open Sans" panose="020B0606030504020204" pitchFamily="34" charset="0"/>
              </a:rPr>
              <a:t> </a:t>
            </a:r>
            <a:r>
              <a:rPr lang="en-US" sz="2400" b="0" i="0" dirty="0" err="1">
                <a:solidFill>
                  <a:schemeClr val="accent6">
                    <a:lumMod val="50000"/>
                  </a:schemeClr>
                </a:solidFill>
                <a:effectLst/>
                <a:latin typeface="Open Sans" panose="020B0606030504020204" pitchFamily="34" charset="0"/>
              </a:rPr>
              <a:t>waktu</a:t>
            </a:r>
            <a:r>
              <a:rPr lang="en-US" sz="2400" b="0" i="0" dirty="0">
                <a:solidFill>
                  <a:schemeClr val="accent6">
                    <a:lumMod val="50000"/>
                  </a:schemeClr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2400" b="0" i="0" dirty="0" err="1">
                <a:solidFill>
                  <a:schemeClr val="accent6">
                    <a:lumMod val="50000"/>
                  </a:schemeClr>
                </a:solidFill>
                <a:effectLst/>
                <a:latin typeface="Open Sans" panose="020B0606030504020204" pitchFamily="34" charset="0"/>
              </a:rPr>
              <a:t>tertentu</a:t>
            </a:r>
            <a:r>
              <a:rPr lang="en-US" sz="2400" b="0" i="0" dirty="0">
                <a:solidFill>
                  <a:schemeClr val="accent6">
                    <a:lumMod val="50000"/>
                  </a:schemeClr>
                </a:solidFill>
                <a:effectLst/>
                <a:latin typeface="Open Sans" panose="020B0606030504020204" pitchFamily="34" charset="0"/>
              </a:rPr>
              <a:t> untuk </a:t>
            </a:r>
            <a:r>
              <a:rPr lang="en-US" sz="2400" b="0" i="0" dirty="0" err="1">
                <a:solidFill>
                  <a:schemeClr val="accent6">
                    <a:lumMod val="50000"/>
                  </a:schemeClr>
                </a:solidFill>
                <a:effectLst/>
                <a:latin typeface="Open Sans" panose="020B0606030504020204" pitchFamily="34" charset="0"/>
              </a:rPr>
              <a:t>setiap</a:t>
            </a:r>
            <a:r>
              <a:rPr lang="en-US" sz="2400" b="0" i="0" dirty="0">
                <a:solidFill>
                  <a:schemeClr val="accent6">
                    <a:lumMod val="50000"/>
                  </a:schemeClr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2400" b="0" i="0" dirty="0" err="1">
                <a:solidFill>
                  <a:schemeClr val="accent6">
                    <a:lumMod val="50000"/>
                  </a:schemeClr>
                </a:solidFill>
                <a:effectLst/>
                <a:latin typeface="Open Sans" panose="020B0606030504020204" pitchFamily="34" charset="0"/>
              </a:rPr>
              <a:t>nilai</a:t>
            </a:r>
            <a:r>
              <a:rPr lang="en-US" sz="2400" b="0" i="0" dirty="0">
                <a:solidFill>
                  <a:schemeClr val="accent6">
                    <a:lumMod val="50000"/>
                  </a:schemeClr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2400" b="0" i="0" dirty="0" err="1">
                <a:solidFill>
                  <a:schemeClr val="accent6">
                    <a:lumMod val="50000"/>
                  </a:schemeClr>
                </a:solidFill>
                <a:effectLst/>
                <a:latin typeface="Open Sans" panose="020B0606030504020204" pitchFamily="34" charset="0"/>
              </a:rPr>
              <a:t>keluarannya</a:t>
            </a:r>
            <a:r>
              <a:rPr lang="en-US" sz="2400" b="0" i="0" dirty="0">
                <a:solidFill>
                  <a:schemeClr val="accent6">
                    <a:lumMod val="50000"/>
                  </a:schemeClr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en-US" sz="2400" b="0" i="0" dirty="0" err="1">
                <a:solidFill>
                  <a:schemeClr val="accent6">
                    <a:lumMod val="50000"/>
                  </a:schemeClr>
                </a:solidFill>
                <a:effectLst/>
                <a:latin typeface="Open Sans" panose="020B0606030504020204" pitchFamily="34" charset="0"/>
              </a:rPr>
              <a:t>Durasi</a:t>
            </a:r>
            <a:r>
              <a:rPr lang="en-US" sz="2400" b="0" i="0" dirty="0">
                <a:solidFill>
                  <a:schemeClr val="accent6">
                    <a:lumMod val="50000"/>
                  </a:schemeClr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2400" b="0" i="0" dirty="0" err="1">
                <a:solidFill>
                  <a:schemeClr val="accent6">
                    <a:lumMod val="50000"/>
                  </a:schemeClr>
                </a:solidFill>
                <a:effectLst/>
                <a:latin typeface="Open Sans" panose="020B0606030504020204" pitchFamily="34" charset="0"/>
              </a:rPr>
              <a:t>waktu</a:t>
            </a:r>
            <a:r>
              <a:rPr lang="en-US" sz="2400" b="0" i="0" dirty="0">
                <a:solidFill>
                  <a:schemeClr val="accent6">
                    <a:lumMod val="50000"/>
                  </a:schemeClr>
                </a:solidFill>
                <a:effectLst/>
                <a:latin typeface="Open Sans" panose="020B0606030504020204" pitchFamily="34" charset="0"/>
              </a:rPr>
              <a:t> untuk </a:t>
            </a:r>
            <a:r>
              <a:rPr lang="en-US" sz="2400" b="0" i="0" dirty="0" err="1">
                <a:solidFill>
                  <a:schemeClr val="accent6">
                    <a:lumMod val="50000"/>
                  </a:schemeClr>
                </a:solidFill>
                <a:effectLst/>
                <a:latin typeface="Open Sans" panose="020B0606030504020204" pitchFamily="34" charset="0"/>
              </a:rPr>
              <a:t>nilai</a:t>
            </a:r>
            <a:r>
              <a:rPr lang="en-US" sz="2400" b="0" i="0" dirty="0">
                <a:solidFill>
                  <a:schemeClr val="accent6">
                    <a:lumMod val="50000"/>
                  </a:schemeClr>
                </a:solidFill>
                <a:effectLst/>
                <a:latin typeface="Open Sans" panose="020B0606030504020204" pitchFamily="34" charset="0"/>
              </a:rPr>
              <a:t> HIGH </a:t>
            </a:r>
            <a:r>
              <a:rPr lang="en-US" sz="2400" b="0" i="0" dirty="0" err="1">
                <a:solidFill>
                  <a:schemeClr val="accent6">
                    <a:lumMod val="50000"/>
                  </a:schemeClr>
                </a:solidFill>
                <a:effectLst/>
                <a:latin typeface="Open Sans" panose="020B0606030504020204" pitchFamily="34" charset="0"/>
              </a:rPr>
              <a:t>disebut</a:t>
            </a:r>
            <a:r>
              <a:rPr lang="en-US" sz="2400" b="0" i="0" dirty="0">
                <a:solidFill>
                  <a:schemeClr val="accent6">
                    <a:lumMod val="50000"/>
                  </a:schemeClr>
                </a:solidFill>
                <a:effectLst/>
                <a:latin typeface="Open Sans" panose="020B0606030504020204" pitchFamily="34" charset="0"/>
              </a:rPr>
              <a:t> </a:t>
            </a:r>
            <a:r>
              <a:rPr lang="en-US" sz="2400" b="0" i="1" dirty="0">
                <a:solidFill>
                  <a:schemeClr val="accent6">
                    <a:lumMod val="50000"/>
                  </a:schemeClr>
                </a:solidFill>
                <a:effectLst/>
                <a:latin typeface="Open Sans" panose="020B0606030504020204" pitchFamily="34" charset="0"/>
              </a:rPr>
              <a:t>pulse width </a:t>
            </a:r>
            <a:r>
              <a:rPr lang="en-US" sz="2400" b="0" i="0" dirty="0" err="1">
                <a:solidFill>
                  <a:schemeClr val="accent6">
                    <a:lumMod val="50000"/>
                  </a:schemeClr>
                </a:solidFill>
                <a:effectLst/>
                <a:latin typeface="Open Sans" panose="020B0606030504020204" pitchFamily="34" charset="0"/>
              </a:rPr>
              <a:t>atau</a:t>
            </a:r>
            <a:r>
              <a:rPr lang="en-US" sz="2400" b="0" i="0" dirty="0">
                <a:solidFill>
                  <a:schemeClr val="accent6">
                    <a:lumMod val="50000"/>
                  </a:schemeClr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2400" b="0" i="0" dirty="0" err="1">
                <a:solidFill>
                  <a:schemeClr val="accent6">
                    <a:lumMod val="50000"/>
                  </a:schemeClr>
                </a:solidFill>
                <a:effectLst/>
                <a:latin typeface="Open Sans" panose="020B0606030504020204" pitchFamily="34" charset="0"/>
              </a:rPr>
              <a:t>panjang</a:t>
            </a:r>
            <a:r>
              <a:rPr lang="en-US" sz="2400" b="0" i="0" dirty="0">
                <a:solidFill>
                  <a:schemeClr val="accent6">
                    <a:lumMod val="50000"/>
                  </a:schemeClr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2400" b="0" i="0" dirty="0" err="1">
                <a:solidFill>
                  <a:schemeClr val="accent6">
                    <a:lumMod val="50000"/>
                  </a:schemeClr>
                </a:solidFill>
                <a:effectLst/>
                <a:latin typeface="Open Sans" panose="020B0606030504020204" pitchFamily="34" charset="0"/>
              </a:rPr>
              <a:t>pulsa</a:t>
            </a:r>
            <a:r>
              <a:rPr lang="en-US" sz="2400" b="0" i="0" dirty="0">
                <a:solidFill>
                  <a:schemeClr val="accent6">
                    <a:lumMod val="50000"/>
                  </a:schemeClr>
                </a:solidFill>
                <a:effectLst/>
                <a:latin typeface="Open Sans" panose="020B0606030504020204" pitchFamily="34" charset="0"/>
              </a:rPr>
              <a:t>. </a:t>
            </a:r>
            <a:r>
              <a:rPr lang="en-US" sz="2400" b="0" i="0" dirty="0" err="1">
                <a:solidFill>
                  <a:schemeClr val="accent6">
                    <a:lumMod val="50000"/>
                  </a:schemeClr>
                </a:solidFill>
                <a:effectLst/>
                <a:latin typeface="Open Sans" panose="020B0606030504020204" pitchFamily="34" charset="0"/>
              </a:rPr>
              <a:t>Variasi</a:t>
            </a:r>
            <a:r>
              <a:rPr lang="en-US" sz="2400" b="0" i="0" dirty="0">
                <a:solidFill>
                  <a:schemeClr val="accent6">
                    <a:lumMod val="50000"/>
                  </a:schemeClr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2400" b="0" i="0" dirty="0" err="1">
                <a:solidFill>
                  <a:schemeClr val="accent6">
                    <a:lumMod val="50000"/>
                  </a:schemeClr>
                </a:solidFill>
                <a:effectLst/>
                <a:latin typeface="Open Sans" panose="020B0606030504020204" pitchFamily="34" charset="0"/>
              </a:rPr>
              <a:t>nilai</a:t>
            </a:r>
            <a:r>
              <a:rPr lang="en-US" sz="2400" b="0" i="0" dirty="0">
                <a:solidFill>
                  <a:schemeClr val="accent6">
                    <a:lumMod val="50000"/>
                  </a:schemeClr>
                </a:solidFill>
                <a:effectLst/>
                <a:latin typeface="Open Sans" panose="020B0606030504020204" pitchFamily="34" charset="0"/>
              </a:rPr>
              <a:t> output analog </a:t>
            </a:r>
            <a:r>
              <a:rPr lang="en-US" sz="2400" b="0" i="0" dirty="0" err="1">
                <a:solidFill>
                  <a:schemeClr val="accent6">
                    <a:lumMod val="50000"/>
                  </a:schemeClr>
                </a:solidFill>
                <a:effectLst/>
                <a:latin typeface="Open Sans" panose="020B0606030504020204" pitchFamily="34" charset="0"/>
              </a:rPr>
              <a:t>didapatkan</a:t>
            </a:r>
            <a:r>
              <a:rPr lang="en-US" sz="2400" b="0" i="0" dirty="0">
                <a:solidFill>
                  <a:schemeClr val="accent6">
                    <a:lumMod val="50000"/>
                  </a:schemeClr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2400" b="0" i="0" dirty="0" err="1">
                <a:solidFill>
                  <a:schemeClr val="accent6">
                    <a:lumMod val="50000"/>
                  </a:schemeClr>
                </a:solidFill>
                <a:effectLst/>
                <a:latin typeface="Open Sans" panose="020B0606030504020204" pitchFamily="34" charset="0"/>
              </a:rPr>
              <a:t>dari</a:t>
            </a:r>
            <a:r>
              <a:rPr lang="en-US" sz="2400" b="0" i="0" dirty="0">
                <a:solidFill>
                  <a:schemeClr val="accent6">
                    <a:lumMod val="50000"/>
                  </a:schemeClr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2400" b="0" i="0" dirty="0" err="1">
                <a:solidFill>
                  <a:schemeClr val="accent6">
                    <a:lumMod val="50000"/>
                  </a:schemeClr>
                </a:solidFill>
                <a:effectLst/>
                <a:latin typeface="Open Sans" panose="020B0606030504020204" pitchFamily="34" charset="0"/>
              </a:rPr>
              <a:t>perubahan</a:t>
            </a:r>
            <a:r>
              <a:rPr lang="en-US" sz="2400" b="0" i="0" dirty="0">
                <a:solidFill>
                  <a:schemeClr val="accent6">
                    <a:lumMod val="50000"/>
                  </a:schemeClr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2400" b="0" i="0" dirty="0" err="1">
                <a:solidFill>
                  <a:schemeClr val="accent6">
                    <a:lumMod val="50000"/>
                  </a:schemeClr>
                </a:solidFill>
                <a:effectLst/>
                <a:latin typeface="Open Sans" panose="020B0606030504020204" pitchFamily="34" charset="0"/>
              </a:rPr>
              <a:t>panjang</a:t>
            </a:r>
            <a:r>
              <a:rPr lang="en-US" sz="2400" b="0" i="0" dirty="0">
                <a:solidFill>
                  <a:schemeClr val="accent6">
                    <a:lumMod val="50000"/>
                  </a:schemeClr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2400" b="0" i="0" dirty="0" err="1">
                <a:solidFill>
                  <a:schemeClr val="accent6">
                    <a:lumMod val="50000"/>
                  </a:schemeClr>
                </a:solidFill>
                <a:effectLst/>
                <a:latin typeface="Open Sans" panose="020B0606030504020204" pitchFamily="34" charset="0"/>
              </a:rPr>
              <a:t>pulsa</a:t>
            </a:r>
            <a:r>
              <a:rPr lang="en-US" sz="2400" b="0" i="0" dirty="0">
                <a:solidFill>
                  <a:schemeClr val="accent6">
                    <a:lumMod val="50000"/>
                  </a:schemeClr>
                </a:solidFill>
                <a:effectLst/>
                <a:latin typeface="Open Sans" panose="020B0606030504020204" pitchFamily="34" charset="0"/>
              </a:rPr>
              <a:t> yang </a:t>
            </a:r>
            <a:r>
              <a:rPr lang="en-US" sz="2400" b="0" i="0" dirty="0" err="1">
                <a:solidFill>
                  <a:schemeClr val="accent6">
                    <a:lumMod val="50000"/>
                  </a:schemeClr>
                </a:solidFill>
                <a:effectLst/>
                <a:latin typeface="Open Sans" panose="020B0606030504020204" pitchFamily="34" charset="0"/>
              </a:rPr>
              <a:t>diberikan</a:t>
            </a:r>
            <a:r>
              <a:rPr lang="en-US" sz="2400" b="0" i="0" dirty="0">
                <a:solidFill>
                  <a:schemeClr val="accent6">
                    <a:lumMod val="50000"/>
                  </a:schemeClr>
                </a:solidFill>
                <a:effectLst/>
                <a:latin typeface="Open Sans" panose="020B0606030504020204" pitchFamily="34" charset="0"/>
              </a:rPr>
              <a:t> pada </a:t>
            </a:r>
            <a:r>
              <a:rPr lang="en-US" sz="2400" b="0" i="0" dirty="0" err="1">
                <a:solidFill>
                  <a:schemeClr val="accent6">
                    <a:lumMod val="50000"/>
                  </a:schemeClr>
                </a:solidFill>
                <a:effectLst/>
                <a:latin typeface="Open Sans" panose="020B0606030504020204" pitchFamily="34" charset="0"/>
              </a:rPr>
              <a:t>satu</a:t>
            </a:r>
            <a:r>
              <a:rPr lang="en-US" sz="2400" b="0" i="0" dirty="0">
                <a:solidFill>
                  <a:schemeClr val="accent6">
                    <a:lumMod val="50000"/>
                  </a:schemeClr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2400" b="0" i="0" dirty="0" err="1">
                <a:solidFill>
                  <a:schemeClr val="accent6">
                    <a:lumMod val="50000"/>
                  </a:schemeClr>
                </a:solidFill>
                <a:effectLst/>
                <a:latin typeface="Open Sans" panose="020B0606030504020204" pitchFamily="34" charset="0"/>
              </a:rPr>
              <a:t>periode</a:t>
            </a:r>
            <a:r>
              <a:rPr lang="en-US" sz="2400" b="0" i="0" dirty="0">
                <a:solidFill>
                  <a:schemeClr val="accent6">
                    <a:lumMod val="50000"/>
                  </a:schemeClr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2400" b="0" i="0" dirty="0" err="1">
                <a:solidFill>
                  <a:schemeClr val="accent6">
                    <a:lumMod val="50000"/>
                  </a:schemeClr>
                </a:solidFill>
                <a:effectLst/>
                <a:latin typeface="Open Sans" panose="020B0606030504020204" pitchFamily="34" charset="0"/>
              </a:rPr>
              <a:t>waktu</a:t>
            </a:r>
            <a:r>
              <a:rPr lang="en-US" sz="2400" b="0" i="0" dirty="0">
                <a:solidFill>
                  <a:schemeClr val="accent6">
                    <a:lumMod val="50000"/>
                  </a:schemeClr>
                </a:solidFill>
                <a:effectLst/>
                <a:latin typeface="Open Sans" panose="020B0606030504020204" pitchFamily="34" charset="0"/>
              </a:rPr>
              <a:t> dan </a:t>
            </a:r>
            <a:r>
              <a:rPr lang="en-US" sz="2400" b="0" i="0" dirty="0" err="1">
                <a:solidFill>
                  <a:schemeClr val="accent6">
                    <a:lumMod val="50000"/>
                  </a:schemeClr>
                </a:solidFill>
                <a:effectLst/>
                <a:latin typeface="Open Sans" panose="020B0606030504020204" pitchFamily="34" charset="0"/>
              </a:rPr>
              <a:t>dilakukan</a:t>
            </a:r>
            <a:r>
              <a:rPr lang="en-US" sz="2400" b="0" i="0" dirty="0">
                <a:solidFill>
                  <a:schemeClr val="accent6">
                    <a:lumMod val="50000"/>
                  </a:schemeClr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2400" b="0" i="0" dirty="0" err="1">
                <a:solidFill>
                  <a:schemeClr val="accent6">
                    <a:lumMod val="50000"/>
                  </a:schemeClr>
                </a:solidFill>
                <a:effectLst/>
                <a:latin typeface="Open Sans" panose="020B0606030504020204" pitchFamily="34" charset="0"/>
              </a:rPr>
              <a:t>berulang-ulang</a:t>
            </a:r>
            <a:r>
              <a:rPr lang="en-US" sz="2400" b="0" i="0" dirty="0">
                <a:solidFill>
                  <a:schemeClr val="accent6">
                    <a:lumMod val="50000"/>
                  </a:schemeClr>
                </a:solidFill>
                <a:effectLst/>
                <a:latin typeface="Open Sans" panose="020B0606030504020204" pitchFamily="34" charset="0"/>
              </a:rPr>
              <a:t>. Untuk </a:t>
            </a:r>
            <a:r>
              <a:rPr lang="en-US" sz="2400" b="0" i="0" dirty="0" err="1">
                <a:solidFill>
                  <a:schemeClr val="accent6">
                    <a:lumMod val="50000"/>
                  </a:schemeClr>
                </a:solidFill>
                <a:effectLst/>
                <a:latin typeface="Open Sans" panose="020B0606030504020204" pitchFamily="34" charset="0"/>
              </a:rPr>
              <a:t>lebih</a:t>
            </a:r>
            <a:r>
              <a:rPr lang="en-US" sz="2400" b="0" i="0" dirty="0">
                <a:solidFill>
                  <a:schemeClr val="accent6">
                    <a:lumMod val="50000"/>
                  </a:schemeClr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2400" b="0" i="0" dirty="0" err="1">
                <a:solidFill>
                  <a:schemeClr val="accent6">
                    <a:lumMod val="50000"/>
                  </a:schemeClr>
                </a:solidFill>
                <a:effectLst/>
                <a:latin typeface="Open Sans" panose="020B0606030504020204" pitchFamily="34" charset="0"/>
              </a:rPr>
              <a:t>jelasnya</a:t>
            </a:r>
            <a:r>
              <a:rPr lang="en-US" sz="2400" b="0" i="0" dirty="0">
                <a:solidFill>
                  <a:schemeClr val="accent6">
                    <a:lumMod val="50000"/>
                  </a:schemeClr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2400" b="0" i="0" dirty="0" err="1">
                <a:solidFill>
                  <a:schemeClr val="accent6">
                    <a:lumMod val="50000"/>
                  </a:schemeClr>
                </a:solidFill>
                <a:effectLst/>
                <a:latin typeface="Open Sans" panose="020B0606030504020204" pitchFamily="34" charset="0"/>
              </a:rPr>
              <a:t>perhatikan</a:t>
            </a:r>
            <a:r>
              <a:rPr lang="en-US" sz="2400" b="0" i="0" dirty="0">
                <a:solidFill>
                  <a:schemeClr val="accent6">
                    <a:lumMod val="50000"/>
                  </a:schemeClr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2400" b="0" i="0" dirty="0" err="1">
                <a:solidFill>
                  <a:schemeClr val="accent6">
                    <a:lumMod val="50000"/>
                  </a:schemeClr>
                </a:solidFill>
                <a:effectLst/>
                <a:latin typeface="Open Sans" panose="020B0606030504020204" pitchFamily="34" charset="0"/>
              </a:rPr>
              <a:t>ilustrasi</a:t>
            </a:r>
            <a:r>
              <a:rPr lang="en-US" sz="2400" b="0" i="0" dirty="0">
                <a:solidFill>
                  <a:schemeClr val="accent6">
                    <a:lumMod val="50000"/>
                  </a:schemeClr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2400" b="0" i="0" dirty="0" err="1">
                <a:solidFill>
                  <a:schemeClr val="accent6">
                    <a:lumMod val="50000"/>
                  </a:schemeClr>
                </a:solidFill>
                <a:effectLst/>
                <a:latin typeface="Open Sans" panose="020B0606030504020204" pitchFamily="34" charset="0"/>
              </a:rPr>
              <a:t>disamping</a:t>
            </a:r>
            <a:r>
              <a:rPr lang="en-US" sz="2400" b="0" i="0" dirty="0">
                <a:solidFill>
                  <a:schemeClr val="accent6">
                    <a:lumMod val="50000"/>
                  </a:schemeClr>
                </a:solidFill>
                <a:effectLst/>
                <a:latin typeface="Open Sans" panose="020B0606030504020204" pitchFamily="34" charset="0"/>
              </a:rPr>
              <a:t>.</a:t>
            </a:r>
            <a:endParaRPr lang="en-US" sz="2400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10244" name="Picture 4">
            <a:extLst>
              <a:ext uri="{FF2B5EF4-FFF2-40B4-BE49-F238E27FC236}">
                <a16:creationId xmlns:a16="http://schemas.microsoft.com/office/drawing/2014/main" id="{8908962F-2877-089E-C423-1AD378CBC9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04" y="3124818"/>
            <a:ext cx="7900068" cy="5714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85648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200536" y="2236264"/>
            <a:ext cx="4999852" cy="5248655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016805-7D34-CE7A-FF63-E4D7F2F4C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3050" y="2950443"/>
            <a:ext cx="3943350" cy="3820296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Arduino</a:t>
            </a:r>
            <a:br>
              <a:rPr lang="en-US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Uno</a:t>
            </a:r>
          </a:p>
        </p:txBody>
      </p:sp>
      <p:pic>
        <p:nvPicPr>
          <p:cNvPr id="1026" name="Picture 2" descr="pinout">
            <a:extLst>
              <a:ext uri="{FF2B5EF4-FFF2-40B4-BE49-F238E27FC236}">
                <a16:creationId xmlns:a16="http://schemas.microsoft.com/office/drawing/2014/main" id="{FCBC2E11-FF3C-6ED5-A805-FD676F123C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50291" y="204757"/>
            <a:ext cx="9734550" cy="9875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842FF9-5B71-E902-1E66-AB8DFDF1D34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6551276" y="9533053"/>
            <a:ext cx="771523" cy="54760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 defTabSz="914400">
              <a:spcAft>
                <a:spcPts val="600"/>
              </a:spcAft>
            </a:pPr>
            <a:fld id="{03EB59E2-90B9-4CD3-AC74-D672227E13C3}" type="slidenum">
              <a:rPr lang="en-US" sz="1200">
                <a:solidFill>
                  <a:schemeClr val="tx1">
                    <a:alpha val="80000"/>
                  </a:schemeClr>
                </a:solidFill>
              </a:rPr>
              <a:pPr algn="r" defTabSz="914400">
                <a:spcAft>
                  <a:spcPts val="600"/>
                </a:spcAft>
              </a:pPr>
              <a:t>12</a:t>
            </a:fld>
            <a:endParaRPr lang="en-US" sz="1200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16888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 descr="A picture containing text&#10;&#10;Description automatically generated">
            <a:extLst>
              <a:ext uri="{FF2B5EF4-FFF2-40B4-BE49-F238E27FC236}">
                <a16:creationId xmlns:a16="http://schemas.microsoft.com/office/drawing/2014/main" id="{3245D4B3-7F96-CB2C-B26F-8E79794F2A3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7" b="5007"/>
          <a:stretch>
            <a:fillRect/>
          </a:stretch>
        </p:blipFill>
        <p:spPr/>
      </p:pic>
      <p:sp>
        <p:nvSpPr>
          <p:cNvPr id="8" name="テキスト プレースホルダー 7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9" name="テキスト プレースホルダー 8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ja-JP" dirty="0"/>
              <a:t>4</a:t>
            </a:r>
            <a:endParaRPr kumimoji="1" lang="ja-JP" altLang="en-US" dirty="0"/>
          </a:p>
        </p:txBody>
      </p:sp>
      <p:sp>
        <p:nvSpPr>
          <p:cNvPr id="10" name="テキスト プレースホルダー 9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ja-JP" dirty="0"/>
              <a:t>Structure</a:t>
            </a:r>
            <a:endParaRPr kumimoji="1" lang="ja-JP" altLang="en-US" dirty="0"/>
          </a:p>
        </p:txBody>
      </p:sp>
      <p:sp>
        <p:nvSpPr>
          <p:cNvPr id="2" name="テキスト プレースホルダー 1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89681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13FF7A-0DB1-5948-7829-59E4B0F47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Structure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E7E5D4A-3BE7-3E1E-A377-2D1A1451935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A0CB04-D023-80F6-A756-7C8061613BE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A2A6B51-178A-8BAA-F068-AECE795FC88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91937" y="3386110"/>
            <a:ext cx="14865807" cy="2366282"/>
          </a:xfrm>
        </p:spPr>
        <p:txBody>
          <a:bodyPr>
            <a:normAutofit/>
          </a:bodyPr>
          <a:lstStyle/>
          <a:p>
            <a:r>
              <a:rPr lang="en-US" sz="2400" dirty="0" err="1"/>
              <a:t>Struktur</a:t>
            </a:r>
            <a:r>
              <a:rPr lang="en-US" sz="2400" dirty="0"/>
              <a:t> </a:t>
            </a:r>
            <a:r>
              <a:rPr lang="en-US" sz="2400" dirty="0" err="1"/>
              <a:t>dasar</a:t>
            </a:r>
            <a:r>
              <a:rPr lang="en-US" sz="2400" dirty="0"/>
              <a:t> </a:t>
            </a:r>
            <a:r>
              <a:rPr lang="en-US" sz="2400" dirty="0" err="1"/>
              <a:t>bahasa</a:t>
            </a:r>
            <a:r>
              <a:rPr lang="en-US" sz="2400" dirty="0"/>
              <a:t> </a:t>
            </a:r>
            <a:r>
              <a:rPr lang="en-US" sz="2400" dirty="0" err="1"/>
              <a:t>pemrograman</a:t>
            </a:r>
            <a:r>
              <a:rPr lang="en-US" sz="2400" dirty="0"/>
              <a:t> Arduino sangat </a:t>
            </a:r>
            <a:r>
              <a:rPr lang="en-US" sz="2400" dirty="0" err="1"/>
              <a:t>sederhana</a:t>
            </a:r>
            <a:r>
              <a:rPr lang="en-US" sz="2400" dirty="0"/>
              <a:t> hanya </a:t>
            </a:r>
            <a:r>
              <a:rPr lang="en-US" sz="2400" dirty="0" err="1"/>
              <a:t>terdiri</a:t>
            </a:r>
            <a:r>
              <a:rPr lang="en-US" sz="2400" dirty="0"/>
              <a:t> </a:t>
            </a:r>
            <a:r>
              <a:rPr lang="en-US" sz="2400" dirty="0" err="1"/>
              <a:t>dari</a:t>
            </a:r>
            <a:r>
              <a:rPr lang="en-US" sz="2400" dirty="0"/>
              <a:t> </a:t>
            </a:r>
            <a:r>
              <a:rPr lang="en-US" sz="2400" dirty="0" err="1"/>
              <a:t>dua</a:t>
            </a:r>
            <a:r>
              <a:rPr lang="en-US" sz="2400" dirty="0"/>
              <a:t> </a:t>
            </a:r>
            <a:r>
              <a:rPr lang="en-US" sz="2400" dirty="0" err="1"/>
              <a:t>bagian</a:t>
            </a:r>
            <a:r>
              <a:rPr lang="en-US" sz="2400" dirty="0"/>
              <a:t>. </a:t>
            </a:r>
            <a:r>
              <a:rPr lang="en-US" sz="2400" dirty="0" err="1"/>
              <a:t>Dua</a:t>
            </a:r>
            <a:r>
              <a:rPr lang="en-US" sz="2400" dirty="0"/>
              <a:t> </a:t>
            </a:r>
            <a:r>
              <a:rPr lang="en-US" sz="2400" dirty="0" err="1"/>
              <a:t>bagian</a:t>
            </a:r>
            <a:r>
              <a:rPr lang="en-US" sz="2400" dirty="0"/>
              <a:t> </a:t>
            </a:r>
            <a:r>
              <a:rPr lang="en-US" sz="2400" dirty="0" err="1"/>
              <a:t>tersebut</a:t>
            </a:r>
            <a:r>
              <a:rPr lang="en-US" sz="2400" dirty="0"/>
              <a:t> </a:t>
            </a:r>
            <a:r>
              <a:rPr lang="en-US" sz="2400" dirty="0" err="1"/>
              <a:t>dapat</a:t>
            </a:r>
            <a:r>
              <a:rPr lang="en-US" sz="2400" dirty="0"/>
              <a:t> juga </a:t>
            </a:r>
            <a:r>
              <a:rPr lang="en-US" sz="2400" dirty="0" err="1"/>
              <a:t>disebut</a:t>
            </a:r>
            <a:r>
              <a:rPr lang="en-US" sz="2400" dirty="0"/>
              <a:t> </a:t>
            </a:r>
            <a:r>
              <a:rPr lang="en-US" sz="2400" dirty="0" err="1"/>
              <a:t>sebagai</a:t>
            </a:r>
            <a:r>
              <a:rPr lang="en-US" sz="2400" dirty="0"/>
              <a:t> </a:t>
            </a:r>
            <a:r>
              <a:rPr lang="en-US" sz="2400" dirty="0" err="1"/>
              <a:t>fungsi</a:t>
            </a:r>
            <a:r>
              <a:rPr lang="en-US" sz="2400" dirty="0"/>
              <a:t> </a:t>
            </a:r>
            <a:r>
              <a:rPr lang="en-US" sz="2400" dirty="0" err="1"/>
              <a:t>utama</a:t>
            </a:r>
            <a:r>
              <a:rPr lang="en-US" sz="2400" dirty="0"/>
              <a:t> </a:t>
            </a:r>
            <a:r>
              <a:rPr lang="en-US" sz="2400" dirty="0" err="1"/>
              <a:t>yaitu</a:t>
            </a:r>
            <a:r>
              <a:rPr lang="en-US" sz="2400" dirty="0"/>
              <a:t> </a:t>
            </a:r>
            <a:r>
              <a:rPr lang="en-US" sz="2400" b="1" dirty="0"/>
              <a:t>setup() </a:t>
            </a:r>
            <a:r>
              <a:rPr lang="en-US" sz="2400" dirty="0"/>
              <a:t>dan </a:t>
            </a:r>
            <a:r>
              <a:rPr lang="en-US" sz="2400" b="1" dirty="0"/>
              <a:t>loop().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A728269-83D9-D4BE-53E2-43E8FBC07B6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91938" y="8153485"/>
            <a:ext cx="14865806" cy="2366282"/>
          </a:xfrm>
        </p:spPr>
        <p:txBody>
          <a:bodyPr>
            <a:normAutofit/>
          </a:bodyPr>
          <a:lstStyle/>
          <a:p>
            <a:r>
              <a:rPr lang="en-US" sz="2400" dirty="0"/>
              <a:t>Dimana setup() adalah </a:t>
            </a:r>
            <a:r>
              <a:rPr lang="en-US" sz="2400" dirty="0" err="1"/>
              <a:t>bagian</a:t>
            </a:r>
            <a:r>
              <a:rPr lang="en-US" sz="2400" dirty="0"/>
              <a:t> untuk </a:t>
            </a:r>
            <a:r>
              <a:rPr lang="en-US" sz="2400" dirty="0" err="1"/>
              <a:t>inisialisasi</a:t>
            </a:r>
            <a:r>
              <a:rPr lang="en-US" sz="2400" dirty="0"/>
              <a:t> yang hanya </a:t>
            </a:r>
            <a:r>
              <a:rPr lang="en-US" sz="2400" dirty="0" err="1"/>
              <a:t>dijalankan</a:t>
            </a:r>
            <a:r>
              <a:rPr lang="en-US" sz="2400" dirty="0"/>
              <a:t> </a:t>
            </a:r>
            <a:r>
              <a:rPr lang="en-US" sz="2400" dirty="0" err="1"/>
              <a:t>sekali</a:t>
            </a:r>
            <a:r>
              <a:rPr lang="en-US" sz="2400" dirty="0"/>
              <a:t> di </a:t>
            </a:r>
            <a:r>
              <a:rPr lang="en-US" sz="2400" dirty="0" err="1"/>
              <a:t>awal</a:t>
            </a:r>
            <a:r>
              <a:rPr lang="en-US" sz="2400" dirty="0"/>
              <a:t> program, </a:t>
            </a:r>
            <a:r>
              <a:rPr lang="en-US" sz="2400" dirty="0" err="1"/>
              <a:t>sedangkan</a:t>
            </a:r>
            <a:r>
              <a:rPr lang="en-US" sz="2400" dirty="0"/>
              <a:t> loop() untuk </a:t>
            </a:r>
            <a:r>
              <a:rPr lang="en-US" sz="2400" dirty="0" err="1"/>
              <a:t>mengeksekusi</a:t>
            </a:r>
            <a:r>
              <a:rPr lang="en-US" sz="2400" dirty="0"/>
              <a:t> </a:t>
            </a:r>
            <a:r>
              <a:rPr lang="en-US" sz="2400" dirty="0" err="1"/>
              <a:t>bagian</a:t>
            </a:r>
            <a:r>
              <a:rPr lang="en-US" sz="2400" dirty="0"/>
              <a:t> program yang </a:t>
            </a:r>
            <a:r>
              <a:rPr lang="en-US" sz="2400" dirty="0" err="1"/>
              <a:t>akan</a:t>
            </a:r>
            <a:r>
              <a:rPr lang="en-US" sz="2400" dirty="0"/>
              <a:t> </a:t>
            </a:r>
            <a:r>
              <a:rPr lang="en-US" sz="2400" dirty="0" err="1"/>
              <a:t>dijalankan</a:t>
            </a:r>
            <a:r>
              <a:rPr lang="en-US" sz="2400" dirty="0"/>
              <a:t> </a:t>
            </a:r>
            <a:r>
              <a:rPr lang="en-US" sz="2400" dirty="0" err="1"/>
              <a:t>berulang-ulang</a:t>
            </a:r>
            <a:r>
              <a:rPr lang="en-US" sz="2400" dirty="0"/>
              <a:t> untuk </a:t>
            </a:r>
            <a:r>
              <a:rPr lang="en-US" sz="2400" dirty="0" err="1"/>
              <a:t>selamanya</a:t>
            </a:r>
            <a:r>
              <a:rPr lang="en-US" sz="2400" dirty="0"/>
              <a:t>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A34771A-B872-0051-8442-46EF75293E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3337"/>
          <a:stretch/>
        </p:blipFill>
        <p:spPr>
          <a:xfrm>
            <a:off x="3785694" y="4569251"/>
            <a:ext cx="9878291" cy="3300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2059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D164BA91-8304-32C6-924C-D6C4F9842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122D8D-5F5C-93E1-A52B-4ABF3A51266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CA571D3-DBA7-1231-ECB0-F2EC8E0AB5D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330035" y="1808956"/>
            <a:ext cx="16015855" cy="1894321"/>
          </a:xfrm>
        </p:spPr>
        <p:txBody>
          <a:bodyPr>
            <a:normAutofit/>
          </a:bodyPr>
          <a:lstStyle/>
          <a:p>
            <a:r>
              <a:rPr lang="en-US" dirty="0" err="1">
                <a:solidFill>
                  <a:srgbClr val="002060"/>
                </a:solidFill>
              </a:rPr>
              <a:t>Fungsi</a:t>
            </a:r>
            <a:r>
              <a:rPr lang="en-US" dirty="0">
                <a:solidFill>
                  <a:srgbClr val="002060"/>
                </a:solidFill>
              </a:rPr>
              <a:t> setup() hanya di </a:t>
            </a:r>
            <a:r>
              <a:rPr lang="en-US" dirty="0" err="1">
                <a:solidFill>
                  <a:srgbClr val="002060"/>
                </a:solidFill>
              </a:rPr>
              <a:t>panggil</a:t>
            </a:r>
            <a:r>
              <a:rPr lang="en-US" dirty="0">
                <a:solidFill>
                  <a:srgbClr val="002060"/>
                </a:solidFill>
              </a:rPr>
              <a:t> </a:t>
            </a:r>
            <a:r>
              <a:rPr lang="en-US" dirty="0" err="1">
                <a:solidFill>
                  <a:srgbClr val="002060"/>
                </a:solidFill>
              </a:rPr>
              <a:t>satu</a:t>
            </a:r>
            <a:r>
              <a:rPr lang="en-US" dirty="0">
                <a:solidFill>
                  <a:srgbClr val="002060"/>
                </a:solidFill>
              </a:rPr>
              <a:t> kali </a:t>
            </a:r>
            <a:r>
              <a:rPr lang="en-US" dirty="0" err="1">
                <a:solidFill>
                  <a:srgbClr val="002060"/>
                </a:solidFill>
              </a:rPr>
              <a:t>ketika</a:t>
            </a:r>
            <a:r>
              <a:rPr lang="en-US" dirty="0">
                <a:solidFill>
                  <a:srgbClr val="002060"/>
                </a:solidFill>
              </a:rPr>
              <a:t> program </a:t>
            </a:r>
            <a:r>
              <a:rPr lang="en-US" dirty="0" err="1">
                <a:solidFill>
                  <a:srgbClr val="002060"/>
                </a:solidFill>
              </a:rPr>
              <a:t>pertama</a:t>
            </a:r>
            <a:r>
              <a:rPr lang="en-US" dirty="0">
                <a:solidFill>
                  <a:srgbClr val="002060"/>
                </a:solidFill>
              </a:rPr>
              <a:t> kali </a:t>
            </a:r>
            <a:r>
              <a:rPr lang="en-US" dirty="0" err="1">
                <a:solidFill>
                  <a:srgbClr val="002060"/>
                </a:solidFill>
              </a:rPr>
              <a:t>dijalankan</a:t>
            </a:r>
            <a:r>
              <a:rPr lang="en-US" dirty="0">
                <a:solidFill>
                  <a:srgbClr val="002060"/>
                </a:solidFill>
              </a:rPr>
              <a:t>. Ini </a:t>
            </a:r>
            <a:r>
              <a:rPr lang="en-US" dirty="0" err="1">
                <a:solidFill>
                  <a:srgbClr val="002060"/>
                </a:solidFill>
              </a:rPr>
              <a:t>digunakan</a:t>
            </a:r>
            <a:r>
              <a:rPr lang="en-US" dirty="0">
                <a:solidFill>
                  <a:srgbClr val="002060"/>
                </a:solidFill>
              </a:rPr>
              <a:t> untuk </a:t>
            </a:r>
            <a:r>
              <a:rPr lang="en-US" dirty="0" err="1">
                <a:solidFill>
                  <a:srgbClr val="002060"/>
                </a:solidFill>
              </a:rPr>
              <a:t>pendefinisikan</a:t>
            </a:r>
            <a:r>
              <a:rPr lang="en-US" dirty="0">
                <a:solidFill>
                  <a:srgbClr val="002060"/>
                </a:solidFill>
              </a:rPr>
              <a:t> mode pin </a:t>
            </a:r>
            <a:r>
              <a:rPr lang="en-US" dirty="0" err="1">
                <a:solidFill>
                  <a:srgbClr val="002060"/>
                </a:solidFill>
              </a:rPr>
              <a:t>atau</a:t>
            </a:r>
            <a:r>
              <a:rPr lang="en-US" dirty="0">
                <a:solidFill>
                  <a:srgbClr val="002060"/>
                </a:solidFill>
              </a:rPr>
              <a:t> </a:t>
            </a:r>
            <a:r>
              <a:rPr lang="en-US" dirty="0" err="1">
                <a:solidFill>
                  <a:srgbClr val="002060"/>
                </a:solidFill>
              </a:rPr>
              <a:t>memulai</a:t>
            </a:r>
            <a:r>
              <a:rPr lang="en-US" dirty="0">
                <a:solidFill>
                  <a:srgbClr val="002060"/>
                </a:solidFill>
              </a:rPr>
              <a:t> </a:t>
            </a:r>
            <a:r>
              <a:rPr lang="en-US" dirty="0" err="1">
                <a:solidFill>
                  <a:srgbClr val="002060"/>
                </a:solidFill>
              </a:rPr>
              <a:t>komunikasi</a:t>
            </a:r>
            <a:r>
              <a:rPr lang="en-US" dirty="0">
                <a:solidFill>
                  <a:srgbClr val="002060"/>
                </a:solidFill>
              </a:rPr>
              <a:t> serial. </a:t>
            </a:r>
            <a:r>
              <a:rPr lang="en-US" dirty="0" err="1">
                <a:solidFill>
                  <a:srgbClr val="002060"/>
                </a:solidFill>
              </a:rPr>
              <a:t>Fungsi</a:t>
            </a:r>
            <a:r>
              <a:rPr lang="en-US" dirty="0">
                <a:solidFill>
                  <a:srgbClr val="002060"/>
                </a:solidFill>
              </a:rPr>
              <a:t> setup() </a:t>
            </a:r>
            <a:r>
              <a:rPr lang="en-US" dirty="0" err="1">
                <a:solidFill>
                  <a:srgbClr val="002060"/>
                </a:solidFill>
              </a:rPr>
              <a:t>harus</a:t>
            </a:r>
            <a:r>
              <a:rPr lang="en-US" dirty="0">
                <a:solidFill>
                  <a:srgbClr val="002060"/>
                </a:solidFill>
              </a:rPr>
              <a:t> di </a:t>
            </a:r>
            <a:r>
              <a:rPr lang="en-US" dirty="0" err="1">
                <a:solidFill>
                  <a:srgbClr val="002060"/>
                </a:solidFill>
              </a:rPr>
              <a:t>ikut</a:t>
            </a:r>
            <a:r>
              <a:rPr lang="en-US" dirty="0">
                <a:solidFill>
                  <a:srgbClr val="002060"/>
                </a:solidFill>
              </a:rPr>
              <a:t> </a:t>
            </a:r>
            <a:r>
              <a:rPr lang="en-US" dirty="0" err="1">
                <a:solidFill>
                  <a:srgbClr val="002060"/>
                </a:solidFill>
              </a:rPr>
              <a:t>sertakan</a:t>
            </a:r>
            <a:r>
              <a:rPr lang="en-US" dirty="0">
                <a:solidFill>
                  <a:srgbClr val="002060"/>
                </a:solidFill>
              </a:rPr>
              <a:t> </a:t>
            </a:r>
            <a:r>
              <a:rPr lang="en-US" dirty="0" err="1">
                <a:solidFill>
                  <a:srgbClr val="002060"/>
                </a:solidFill>
              </a:rPr>
              <a:t>dalam</a:t>
            </a:r>
            <a:r>
              <a:rPr lang="en-US" dirty="0">
                <a:solidFill>
                  <a:srgbClr val="002060"/>
                </a:solidFill>
              </a:rPr>
              <a:t> program </a:t>
            </a:r>
            <a:r>
              <a:rPr lang="en-US" dirty="0" err="1">
                <a:solidFill>
                  <a:srgbClr val="002060"/>
                </a:solidFill>
              </a:rPr>
              <a:t>walaupun</a:t>
            </a:r>
            <a:r>
              <a:rPr lang="en-US" dirty="0">
                <a:solidFill>
                  <a:srgbClr val="002060"/>
                </a:solidFill>
              </a:rPr>
              <a:t> </a:t>
            </a:r>
            <a:r>
              <a:rPr lang="en-US" dirty="0" err="1">
                <a:solidFill>
                  <a:srgbClr val="002060"/>
                </a:solidFill>
              </a:rPr>
              <a:t>tidak</a:t>
            </a:r>
            <a:r>
              <a:rPr lang="en-US" dirty="0">
                <a:solidFill>
                  <a:srgbClr val="002060"/>
                </a:solidFill>
              </a:rPr>
              <a:t> </a:t>
            </a:r>
            <a:r>
              <a:rPr lang="en-US" dirty="0" err="1">
                <a:solidFill>
                  <a:srgbClr val="002060"/>
                </a:solidFill>
              </a:rPr>
              <a:t>ada</a:t>
            </a:r>
            <a:r>
              <a:rPr lang="en-US" dirty="0">
                <a:solidFill>
                  <a:srgbClr val="002060"/>
                </a:solidFill>
              </a:rPr>
              <a:t> statement yang </a:t>
            </a:r>
            <a:r>
              <a:rPr lang="en-US" dirty="0" err="1">
                <a:solidFill>
                  <a:srgbClr val="002060"/>
                </a:solidFill>
              </a:rPr>
              <a:t>dijalankan</a:t>
            </a:r>
            <a:r>
              <a:rPr lang="en-US" dirty="0">
                <a:solidFill>
                  <a:srgbClr val="002060"/>
                </a:solidFill>
              </a:rPr>
              <a:t>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DFD1606-D807-5438-6D3A-DAA8EDC4D06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330036" y="5631342"/>
            <a:ext cx="16015854" cy="1155555"/>
          </a:xfrm>
        </p:spPr>
        <p:txBody>
          <a:bodyPr/>
          <a:lstStyle/>
          <a:p>
            <a:r>
              <a:rPr lang="en-US" dirty="0" err="1">
                <a:solidFill>
                  <a:srgbClr val="002060"/>
                </a:solidFill>
              </a:rPr>
              <a:t>Setelah</a:t>
            </a:r>
            <a:r>
              <a:rPr lang="en-US" dirty="0">
                <a:solidFill>
                  <a:srgbClr val="002060"/>
                </a:solidFill>
              </a:rPr>
              <a:t> </a:t>
            </a:r>
            <a:r>
              <a:rPr lang="en-US" dirty="0" err="1">
                <a:solidFill>
                  <a:srgbClr val="002060"/>
                </a:solidFill>
              </a:rPr>
              <a:t>menjalankan</a:t>
            </a:r>
            <a:r>
              <a:rPr lang="en-US" dirty="0">
                <a:solidFill>
                  <a:srgbClr val="002060"/>
                </a:solidFill>
              </a:rPr>
              <a:t> </a:t>
            </a:r>
            <a:r>
              <a:rPr lang="en-US" dirty="0" err="1">
                <a:solidFill>
                  <a:srgbClr val="002060"/>
                </a:solidFill>
              </a:rPr>
              <a:t>fungsi</a:t>
            </a:r>
            <a:r>
              <a:rPr lang="en-US" dirty="0">
                <a:solidFill>
                  <a:srgbClr val="002060"/>
                </a:solidFill>
              </a:rPr>
              <a:t> setup() </a:t>
            </a:r>
            <a:r>
              <a:rPr lang="en-US" dirty="0" err="1">
                <a:solidFill>
                  <a:srgbClr val="002060"/>
                </a:solidFill>
              </a:rPr>
              <a:t>maka</a:t>
            </a:r>
            <a:r>
              <a:rPr lang="en-US" dirty="0">
                <a:solidFill>
                  <a:srgbClr val="002060"/>
                </a:solidFill>
              </a:rPr>
              <a:t> </a:t>
            </a:r>
            <a:r>
              <a:rPr lang="en-US" dirty="0" err="1">
                <a:solidFill>
                  <a:srgbClr val="002060"/>
                </a:solidFill>
              </a:rPr>
              <a:t>secara</a:t>
            </a:r>
            <a:r>
              <a:rPr lang="en-US" dirty="0">
                <a:solidFill>
                  <a:srgbClr val="002060"/>
                </a:solidFill>
              </a:rPr>
              <a:t> </a:t>
            </a:r>
            <a:r>
              <a:rPr lang="en-US" dirty="0" err="1">
                <a:solidFill>
                  <a:srgbClr val="002060"/>
                </a:solidFill>
              </a:rPr>
              <a:t>langsung</a:t>
            </a:r>
            <a:r>
              <a:rPr lang="en-US" dirty="0">
                <a:solidFill>
                  <a:srgbClr val="002060"/>
                </a:solidFill>
              </a:rPr>
              <a:t> </a:t>
            </a:r>
            <a:r>
              <a:rPr lang="en-US" dirty="0" err="1">
                <a:solidFill>
                  <a:srgbClr val="002060"/>
                </a:solidFill>
              </a:rPr>
              <a:t>akan</a:t>
            </a:r>
            <a:r>
              <a:rPr lang="en-US" dirty="0">
                <a:solidFill>
                  <a:srgbClr val="002060"/>
                </a:solidFill>
              </a:rPr>
              <a:t> </a:t>
            </a:r>
            <a:r>
              <a:rPr lang="en-US" dirty="0" err="1">
                <a:solidFill>
                  <a:srgbClr val="002060"/>
                </a:solidFill>
              </a:rPr>
              <a:t>melakukan</a:t>
            </a:r>
            <a:r>
              <a:rPr lang="en-US" dirty="0">
                <a:solidFill>
                  <a:srgbClr val="002060"/>
                </a:solidFill>
              </a:rPr>
              <a:t> </a:t>
            </a:r>
            <a:r>
              <a:rPr lang="en-US" dirty="0" err="1">
                <a:solidFill>
                  <a:srgbClr val="002060"/>
                </a:solidFill>
              </a:rPr>
              <a:t>fungsi</a:t>
            </a:r>
            <a:r>
              <a:rPr lang="en-US" dirty="0">
                <a:solidFill>
                  <a:srgbClr val="002060"/>
                </a:solidFill>
              </a:rPr>
              <a:t> loop() </a:t>
            </a:r>
            <a:r>
              <a:rPr lang="en-US" dirty="0" err="1">
                <a:solidFill>
                  <a:srgbClr val="002060"/>
                </a:solidFill>
              </a:rPr>
              <a:t>secara</a:t>
            </a:r>
            <a:r>
              <a:rPr lang="en-US" dirty="0">
                <a:solidFill>
                  <a:srgbClr val="002060"/>
                </a:solidFill>
              </a:rPr>
              <a:t> </a:t>
            </a:r>
            <a:r>
              <a:rPr lang="en-US" dirty="0" err="1">
                <a:solidFill>
                  <a:srgbClr val="002060"/>
                </a:solidFill>
              </a:rPr>
              <a:t>berurutan</a:t>
            </a:r>
            <a:r>
              <a:rPr lang="en-US" dirty="0">
                <a:solidFill>
                  <a:srgbClr val="002060"/>
                </a:solidFill>
              </a:rPr>
              <a:t> dan </a:t>
            </a:r>
            <a:r>
              <a:rPr lang="en-US" dirty="0" err="1">
                <a:solidFill>
                  <a:srgbClr val="002060"/>
                </a:solidFill>
              </a:rPr>
              <a:t>melakukan</a:t>
            </a:r>
            <a:r>
              <a:rPr lang="en-US" dirty="0">
                <a:solidFill>
                  <a:srgbClr val="002060"/>
                </a:solidFill>
              </a:rPr>
              <a:t> </a:t>
            </a:r>
            <a:r>
              <a:rPr lang="en-US" dirty="0" err="1">
                <a:solidFill>
                  <a:srgbClr val="002060"/>
                </a:solidFill>
              </a:rPr>
              <a:t>instruksi-instruksi</a:t>
            </a:r>
            <a:r>
              <a:rPr lang="en-US" dirty="0">
                <a:solidFill>
                  <a:srgbClr val="002060"/>
                </a:solidFill>
              </a:rPr>
              <a:t> yang </a:t>
            </a:r>
            <a:r>
              <a:rPr lang="en-US" dirty="0" err="1">
                <a:solidFill>
                  <a:srgbClr val="002060"/>
                </a:solidFill>
              </a:rPr>
              <a:t>ada</a:t>
            </a:r>
            <a:r>
              <a:rPr lang="en-US" dirty="0">
                <a:solidFill>
                  <a:srgbClr val="002060"/>
                </a:solidFill>
              </a:rPr>
              <a:t> </a:t>
            </a:r>
            <a:r>
              <a:rPr lang="en-US" dirty="0" err="1">
                <a:solidFill>
                  <a:srgbClr val="002060"/>
                </a:solidFill>
              </a:rPr>
              <a:t>dalam</a:t>
            </a:r>
            <a:r>
              <a:rPr lang="en-US" dirty="0">
                <a:solidFill>
                  <a:srgbClr val="002060"/>
                </a:solidFill>
              </a:rPr>
              <a:t> </a:t>
            </a:r>
            <a:r>
              <a:rPr lang="en-US" dirty="0" err="1">
                <a:solidFill>
                  <a:srgbClr val="002060"/>
                </a:solidFill>
              </a:rPr>
              <a:t>fungsi</a:t>
            </a:r>
            <a:r>
              <a:rPr lang="en-US" dirty="0">
                <a:solidFill>
                  <a:srgbClr val="002060"/>
                </a:solidFill>
              </a:rPr>
              <a:t> loop() </a:t>
            </a:r>
            <a:r>
              <a:rPr lang="en-US" dirty="0" err="1">
                <a:solidFill>
                  <a:srgbClr val="002060"/>
                </a:solidFill>
              </a:rPr>
              <a:t>terus</a:t>
            </a:r>
            <a:r>
              <a:rPr lang="en-US" dirty="0">
                <a:solidFill>
                  <a:srgbClr val="002060"/>
                </a:solidFill>
              </a:rPr>
              <a:t> </a:t>
            </a:r>
            <a:r>
              <a:rPr lang="en-US" dirty="0" err="1">
                <a:solidFill>
                  <a:srgbClr val="002060"/>
                </a:solidFill>
              </a:rPr>
              <a:t>menerus</a:t>
            </a:r>
            <a:r>
              <a:rPr lang="en-US" dirty="0">
                <a:solidFill>
                  <a:srgbClr val="002060"/>
                </a:solidFill>
              </a:rPr>
              <a:t>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B178B62-D257-B3EB-C0CE-23892D042E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6873" y="3436224"/>
            <a:ext cx="10336182" cy="214362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351F356-775D-DC49-2DBC-42C53B7E13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6873" y="6861135"/>
            <a:ext cx="10190671" cy="2680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2679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 descr="A person in a garment&#10;&#10;Description automatically generated with low confidence">
            <a:extLst>
              <a:ext uri="{FF2B5EF4-FFF2-40B4-BE49-F238E27FC236}">
                <a16:creationId xmlns:a16="http://schemas.microsoft.com/office/drawing/2014/main" id="{90BAFD54-7F4A-ECCB-C4F1-98B06D2B43C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7" b="5007"/>
          <a:stretch>
            <a:fillRect/>
          </a:stretch>
        </p:blipFill>
        <p:spPr/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4503D2-633E-AA53-C2AE-424399CAD77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D0EB9F-BCFF-B7EE-7FEB-12F65B6D3FD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5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8B5A33D-01E2-956B-6095-31DB7DA5F55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Data Type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DC32833-D172-7301-6E07-D4FB39F0F85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9E511CA-AF26-666B-2063-CEF277A1620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3A922C9-5D9E-BD3C-6C7E-192D1093922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3EAB981-3B21-59A6-CB88-6AEE707F6AD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86538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23094B-1F2A-C87D-A823-012ACE8CD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Data Type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FB8861F-C68F-B513-1588-97777356BF4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5E7A1B-26F9-108E-3B20-D74A108C262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48144" y="4837415"/>
            <a:ext cx="6733311" cy="1479012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000000"/>
                </a:solidFill>
                <a:latin typeface="Open Sans" panose="020B0606030504020204" pitchFamily="34" charset="0"/>
              </a:rPr>
              <a:t>T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ype byte 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dapat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menyimpan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8-bit 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nilai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angka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bilangan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asli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tanpa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koma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Byte memiliki range 0 – 255.</a:t>
            </a:r>
            <a:endParaRPr lang="en-US" sz="20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F13E159-BD6F-4209-F7D3-CD48C4424F1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sz="4000" dirty="0">
                <a:solidFill>
                  <a:schemeClr val="accent6">
                    <a:lumMod val="75000"/>
                  </a:schemeClr>
                </a:solidFill>
              </a:rPr>
              <a:t>Byte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D8423A6-F8D5-7CBB-7EBD-10E2B086788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0001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1DADEB5-0427-1AD0-8E10-6E0AD197BED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554734" y="6674123"/>
            <a:ext cx="7022690" cy="1479012"/>
          </a:xfrm>
        </p:spPr>
        <p:txBody>
          <a:bodyPr>
            <a:normAutofit/>
          </a:bodyPr>
          <a:lstStyle/>
          <a:p>
            <a:r>
              <a:rPr lang="en-US" sz="20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Integer 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merupakan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tipe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data 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utama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untuk 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menyimpan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nilai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bilangan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bulat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tanpa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koma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Penyimpanan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integer 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sebesar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16-bit 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dengan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range 32.767 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sampai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-32.768.</a:t>
            </a:r>
            <a:endParaRPr lang="en-US" sz="200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34ABB98-66D0-EE25-2C10-52FECB0B8B5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sz="4000" dirty="0">
                <a:solidFill>
                  <a:srgbClr val="58B6C0"/>
                </a:solidFill>
              </a:rPr>
              <a:t>Integer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1FA33C2-038B-04E1-5E80-E694EED0F99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93213" y="8496780"/>
            <a:ext cx="7348459" cy="1479012"/>
          </a:xfrm>
        </p:spPr>
        <p:txBody>
          <a:bodyPr>
            <a:normAutofit/>
          </a:bodyPr>
          <a:lstStyle/>
          <a:p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Perluasan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ukuran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untuk long integer,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penyimpanan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long integer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sebesar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32-bit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dengan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range 2.147.483.647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sampai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-2.147.483.648.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D5EB92F-E3E0-B635-2CA3-2CDAAD5E153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sz="4000" dirty="0">
                <a:solidFill>
                  <a:srgbClr val="75BDA7"/>
                </a:solidFill>
              </a:rPr>
              <a:t>Long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968C363-3991-86AB-A7BD-3D707E91AC9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0000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4A3A0BD-8920-13B0-6C8A-C648970E065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0010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4F9AC52-36B9-8A50-2D85-9757BB20FC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5266" y="5769363"/>
            <a:ext cx="4608971" cy="79171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92D6B70-2328-D428-BB47-B50457BE30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9562" y="7992439"/>
            <a:ext cx="5534819" cy="88415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6A17F56-809D-C700-0A52-6FC124D173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9958" y="9277931"/>
            <a:ext cx="5255710" cy="644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0954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92BCC68-C27E-25A6-D7E5-BE2827DA326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778A8E-7365-C9FC-4D3B-BF0E65FA35B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97528" y="4655094"/>
            <a:ext cx="6941128" cy="1479012"/>
          </a:xfrm>
        </p:spPr>
        <p:txBody>
          <a:bodyPr>
            <a:noAutofit/>
          </a:bodyPr>
          <a:lstStyle/>
          <a:p>
            <a:r>
              <a:rPr lang="en-US" sz="17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Array adalah </a:t>
            </a:r>
            <a:r>
              <a:rPr lang="en-US" sz="17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kumpulan</a:t>
            </a:r>
            <a:r>
              <a:rPr lang="en-US" sz="17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7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nilai</a:t>
            </a:r>
            <a:r>
              <a:rPr lang="en-US" sz="17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yang </a:t>
            </a:r>
            <a:r>
              <a:rPr lang="en-US" sz="17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dapat</a:t>
            </a:r>
            <a:r>
              <a:rPr lang="en-US" sz="17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di </a:t>
            </a:r>
            <a:r>
              <a:rPr lang="en-US" sz="17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akses</a:t>
            </a:r>
            <a:r>
              <a:rPr lang="en-US" sz="17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7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dengan</a:t>
            </a:r>
            <a:r>
              <a:rPr lang="en-US" sz="17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7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nomor</a:t>
            </a:r>
            <a:r>
              <a:rPr lang="en-US" sz="17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index, </a:t>
            </a:r>
            <a:r>
              <a:rPr lang="en-US" sz="17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nilai</a:t>
            </a:r>
            <a:r>
              <a:rPr lang="en-US" sz="17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yang </a:t>
            </a:r>
            <a:r>
              <a:rPr lang="en-US" sz="17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terdapat</a:t>
            </a:r>
            <a:r>
              <a:rPr lang="en-US" sz="17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7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dalam</a:t>
            </a:r>
            <a:r>
              <a:rPr lang="en-US" sz="17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array </a:t>
            </a:r>
            <a:r>
              <a:rPr lang="en-US" sz="17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dapat</a:t>
            </a:r>
            <a:r>
              <a:rPr lang="en-US" sz="17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di </a:t>
            </a:r>
            <a:r>
              <a:rPr lang="en-US" sz="17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panggil</a:t>
            </a:r>
            <a:r>
              <a:rPr lang="en-US" sz="17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7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dengan</a:t>
            </a:r>
            <a:r>
              <a:rPr lang="en-US" sz="17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7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cara</a:t>
            </a:r>
            <a:r>
              <a:rPr lang="en-US" sz="17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7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menuliskan</a:t>
            </a:r>
            <a:r>
              <a:rPr lang="en-US" sz="17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7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nama</a:t>
            </a:r>
            <a:r>
              <a:rPr lang="en-US" sz="17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array dan </a:t>
            </a:r>
            <a:r>
              <a:rPr lang="en-US" sz="17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nomor</a:t>
            </a:r>
            <a:r>
              <a:rPr lang="en-US" sz="17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index. Array </a:t>
            </a:r>
            <a:r>
              <a:rPr lang="en-US" sz="17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dengan</a:t>
            </a:r>
            <a:r>
              <a:rPr lang="en-US" sz="17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index 0 </a:t>
            </a:r>
            <a:r>
              <a:rPr lang="en-US" sz="17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merupakan</a:t>
            </a:r>
            <a:r>
              <a:rPr lang="en-US" sz="17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7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nilai</a:t>
            </a:r>
            <a:r>
              <a:rPr lang="en-US" sz="17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7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pertama</a:t>
            </a:r>
            <a:r>
              <a:rPr lang="en-US" sz="17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7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dari</a:t>
            </a:r>
            <a:r>
              <a:rPr lang="en-US" sz="17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array. Array </a:t>
            </a:r>
            <a:r>
              <a:rPr lang="en-US" sz="17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perlu</a:t>
            </a:r>
            <a:r>
              <a:rPr lang="en-US" sz="17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di </a:t>
            </a:r>
            <a:r>
              <a:rPr lang="en-US" sz="17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deklarasikan</a:t>
            </a:r>
            <a:r>
              <a:rPr lang="en-US" sz="17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dan </a:t>
            </a:r>
            <a:r>
              <a:rPr lang="en-US" sz="17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kalau</a:t>
            </a:r>
            <a:r>
              <a:rPr lang="en-US" sz="17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7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perlu</a:t>
            </a:r>
            <a:r>
              <a:rPr lang="en-US" sz="17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di </a:t>
            </a:r>
            <a:r>
              <a:rPr lang="en-US" sz="17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beri</a:t>
            </a:r>
            <a:r>
              <a:rPr lang="en-US" sz="17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7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nilai</a:t>
            </a:r>
            <a:r>
              <a:rPr lang="en-US" sz="17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7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sebelum</a:t>
            </a:r>
            <a:r>
              <a:rPr lang="en-US" sz="17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7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digunakan</a:t>
            </a:r>
            <a:r>
              <a:rPr lang="en-US" sz="17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</a:t>
            </a:r>
            <a:endParaRPr lang="en-US" sz="17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0D8038-A0B7-670F-A636-AB69CC8510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sz="4000" dirty="0">
                <a:solidFill>
                  <a:srgbClr val="106C82"/>
                </a:solidFill>
              </a:rPr>
              <a:t>Array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12DF753-E315-0F14-E9B3-25CEE62242D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0011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5A67DF5-6272-018B-36A1-72ADCF3EBBC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501745" y="2731863"/>
            <a:ext cx="7509164" cy="1479012"/>
          </a:xfrm>
        </p:spPr>
        <p:txBody>
          <a:bodyPr>
            <a:noAutofit/>
          </a:bodyPr>
          <a:lstStyle/>
          <a:p>
            <a:r>
              <a:rPr lang="en-US" sz="20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Float adalah 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tipe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data yang 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dapat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menampung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nilai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decimal, float 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merupakan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penyimpan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yang 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lebih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besar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dari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integer dan 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dapat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menyimpan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sebesar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32-bit 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dengan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range 3.4028235E+38 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sampai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-3.4028235E+38.</a:t>
            </a:r>
            <a:endParaRPr lang="en-US" sz="200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35388A0-8446-DC55-E859-42DC244AED3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sz="4000" dirty="0">
                <a:solidFill>
                  <a:srgbClr val="13839D"/>
                </a:solidFill>
              </a:rPr>
              <a:t>Float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AA1591D-1084-6F87-087E-529C360E867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0086110" y="6666819"/>
            <a:ext cx="7420990" cy="1994182"/>
          </a:xfrm>
        </p:spPr>
        <p:txBody>
          <a:bodyPr>
            <a:normAutofit/>
          </a:bodyPr>
          <a:lstStyle/>
          <a:p>
            <a:pPr algn="l"/>
            <a:r>
              <a:rPr lang="en-US" dirty="0" err="1"/>
              <a:t>tipe</a:t>
            </a:r>
            <a:r>
              <a:rPr lang="en-US" dirty="0"/>
              <a:t> data yang </a:t>
            </a:r>
            <a:r>
              <a:rPr lang="en-US" dirty="0" err="1"/>
              <a:t>digunakan</a:t>
            </a:r>
            <a:r>
              <a:rPr lang="en-US" dirty="0"/>
              <a:t> untuk </a:t>
            </a:r>
            <a:r>
              <a:rPr lang="en-US" dirty="0" err="1"/>
              <a:t>menuliskan</a:t>
            </a:r>
            <a:r>
              <a:rPr lang="en-US" dirty="0"/>
              <a:t> </a:t>
            </a:r>
            <a:r>
              <a:rPr lang="en-US" dirty="0" err="1"/>
              <a:t>karakter</a:t>
            </a:r>
            <a:r>
              <a:rPr lang="en-US" dirty="0"/>
              <a:t>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teks</a:t>
            </a:r>
            <a:r>
              <a:rPr lang="en-US" dirty="0"/>
              <a:t>, </a:t>
            </a:r>
            <a:r>
              <a:rPr lang="en-US" dirty="0" err="1"/>
              <a:t>bisa</a:t>
            </a:r>
            <a:r>
              <a:rPr lang="en-US" dirty="0"/>
              <a:t> </a:t>
            </a:r>
            <a:r>
              <a:rPr lang="en-US" dirty="0" err="1"/>
              <a:t>berupa</a:t>
            </a:r>
            <a:r>
              <a:rPr lang="en-US" dirty="0"/>
              <a:t> </a:t>
            </a:r>
            <a:r>
              <a:rPr lang="en-US" dirty="0" err="1"/>
              <a:t>huruf</a:t>
            </a:r>
            <a:r>
              <a:rPr lang="en-US" dirty="0"/>
              <a:t>, </a:t>
            </a:r>
            <a:r>
              <a:rPr lang="en-US" dirty="0" err="1"/>
              <a:t>angka</a:t>
            </a:r>
            <a:r>
              <a:rPr lang="en-US" dirty="0"/>
              <a:t>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karakter</a:t>
            </a:r>
            <a:r>
              <a:rPr lang="en-US" dirty="0"/>
              <a:t> lain. </a:t>
            </a:r>
            <a:r>
              <a:rPr lang="en-US" dirty="0" err="1"/>
              <a:t>Penulisan</a:t>
            </a:r>
            <a:r>
              <a:rPr lang="en-US" dirty="0"/>
              <a:t> pada program String </a:t>
            </a:r>
            <a:r>
              <a:rPr lang="en-US" dirty="0" err="1"/>
              <a:t>dengan</a:t>
            </a:r>
            <a:r>
              <a:rPr lang="en-US" dirty="0"/>
              <a:t> “S” </a:t>
            </a:r>
            <a:r>
              <a:rPr lang="en-US" dirty="0" err="1"/>
              <a:t>huruf</a:t>
            </a:r>
            <a:r>
              <a:rPr lang="en-US" dirty="0"/>
              <a:t> </a:t>
            </a:r>
            <a:r>
              <a:rPr lang="en-US" dirty="0" err="1"/>
              <a:t>kapital</a:t>
            </a:r>
            <a:r>
              <a:rPr lang="en-US" dirty="0"/>
              <a:t>. Untuk </a:t>
            </a:r>
            <a:r>
              <a:rPr lang="en-US" dirty="0" err="1"/>
              <a:t>penulisan</a:t>
            </a:r>
            <a:r>
              <a:rPr lang="en-US" dirty="0"/>
              <a:t> </a:t>
            </a:r>
            <a:r>
              <a:rPr lang="en-US" dirty="0" err="1"/>
              <a:t>setiap</a:t>
            </a:r>
            <a:r>
              <a:rPr lang="en-US" dirty="0"/>
              <a:t> </a:t>
            </a:r>
            <a:r>
              <a:rPr lang="en-US" dirty="0" err="1"/>
              <a:t>teks</a:t>
            </a:r>
            <a:r>
              <a:rPr lang="en-US" dirty="0"/>
              <a:t> data string </a:t>
            </a:r>
            <a:r>
              <a:rPr lang="en-US" dirty="0" err="1"/>
              <a:t>harus</a:t>
            </a:r>
            <a:r>
              <a:rPr lang="en-US" dirty="0"/>
              <a:t> </a:t>
            </a:r>
            <a:r>
              <a:rPr lang="en-US" dirty="0" err="1"/>
              <a:t>diawali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tanda</a:t>
            </a:r>
            <a:r>
              <a:rPr lang="en-US" dirty="0"/>
              <a:t> </a:t>
            </a:r>
            <a:r>
              <a:rPr lang="en-US" dirty="0" err="1"/>
              <a:t>petik</a:t>
            </a:r>
            <a:r>
              <a:rPr lang="en-US" dirty="0"/>
              <a:t> </a:t>
            </a:r>
            <a:r>
              <a:rPr lang="en-US" dirty="0" err="1"/>
              <a:t>dua</a:t>
            </a:r>
            <a:r>
              <a:rPr lang="en-US" dirty="0"/>
              <a:t> (“) dan juga di </a:t>
            </a:r>
            <a:r>
              <a:rPr lang="en-US" dirty="0" err="1"/>
              <a:t>akhiri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tanda</a:t>
            </a:r>
            <a:r>
              <a:rPr lang="en-US" dirty="0"/>
              <a:t> </a:t>
            </a:r>
            <a:r>
              <a:rPr lang="en-US" dirty="0" err="1"/>
              <a:t>petik</a:t>
            </a:r>
            <a:r>
              <a:rPr lang="en-US" dirty="0"/>
              <a:t> </a:t>
            </a:r>
            <a:r>
              <a:rPr lang="en-US" dirty="0" err="1"/>
              <a:t>dua</a:t>
            </a:r>
            <a:r>
              <a:rPr lang="en-US" dirty="0"/>
              <a:t> (“).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8B955E9-80FA-1DFA-FCCE-439E12306A5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sz="4000" dirty="0">
                <a:solidFill>
                  <a:srgbClr val="20BFE4"/>
                </a:solidFill>
              </a:rPr>
              <a:t>Bool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F7738E4-6FA0-3E4E-DE5D-9DBFFEEFAD1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0100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EEC7329-D876-46A4-B9EE-AC1F1E16A0C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0111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FAF4634-993F-8A41-6A41-3F730EC4FD9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0101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74F0D1F0-0931-AD3E-3475-D3EAF6F6413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474306" y="8287494"/>
            <a:ext cx="5987572" cy="1180825"/>
          </a:xfrm>
        </p:spPr>
        <p:txBody>
          <a:bodyPr>
            <a:normAutofit/>
          </a:bodyPr>
          <a:lstStyle/>
          <a:p>
            <a:r>
              <a:rPr lang="en-US" sz="20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Dalam</a:t>
            </a:r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Bahasa </a:t>
            </a:r>
            <a:r>
              <a:rPr lang="en-US" sz="20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pemrograman</a:t>
            </a:r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lain ini </a:t>
            </a:r>
            <a:r>
              <a:rPr lang="en-US" sz="20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disebut</a:t>
            </a:r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Boolean, </a:t>
            </a:r>
            <a:r>
              <a:rPr lang="en-US" sz="20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Tipe</a:t>
            </a:r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data ini </a:t>
            </a:r>
            <a:r>
              <a:rPr lang="en-US" sz="20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bernilai</a:t>
            </a:r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true </a:t>
            </a:r>
            <a:r>
              <a:rPr lang="en-US" sz="20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atau</a:t>
            </a:r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false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2CFDE68-723F-8BDA-C160-4380F3BA507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sz="4000" dirty="0">
                <a:solidFill>
                  <a:srgbClr val="0D5667"/>
                </a:solidFill>
              </a:rPr>
              <a:t>String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EFD4119-9C3B-4BBE-84E5-3A9F6A0C51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9041" y="4449258"/>
            <a:ext cx="5134810" cy="69344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AC5CD34-584C-B21E-390A-C10CF337CF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1384" y="6498895"/>
            <a:ext cx="6520508" cy="55751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F262924-F927-ADAA-E4B0-E24A7DBC9A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4339" y="9120596"/>
            <a:ext cx="4347539" cy="82652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C3855A1-D710-B363-2CE1-FEEDC6D170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97829" y="8672780"/>
            <a:ext cx="8197552" cy="598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1217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14" descr="A picture containing text&#10;&#10;Description automatically generated">
            <a:extLst>
              <a:ext uri="{FF2B5EF4-FFF2-40B4-BE49-F238E27FC236}">
                <a16:creationId xmlns:a16="http://schemas.microsoft.com/office/drawing/2014/main" id="{22F3D48F-4122-1416-ACF7-9CB76942619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" b="8"/>
          <a:stretch>
            <a:fillRect/>
          </a:stretch>
        </p:blipFill>
        <p:spPr/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7F3BD1-D49D-4F88-F67A-0C996468CFB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9E0672-3B9E-8BD8-07EC-508EEBA8C9D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6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531B73F-CCDA-6296-EF7E-66B25E168C5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Delay dan Millis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42B99C4-E8F5-35D8-F19E-80568657B6A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FD13DD7-4E31-DE54-3C06-D093265E47F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BE76F54-3DB8-1FAB-4A73-980DEAC3D1A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F6AFD6C-C6E6-C7AC-DA89-8454A8AE6E7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3699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プレースホルダー 4"/>
          <p:cNvSpPr>
            <a:spLocks noGrp="1"/>
          </p:cNvSpPr>
          <p:nvPr>
            <p:ph type="body" sz="quarter" idx="12"/>
          </p:nvPr>
        </p:nvSpPr>
        <p:spPr>
          <a:xfrm>
            <a:off x="5712608" y="4698913"/>
            <a:ext cx="10095428" cy="3613813"/>
          </a:xfrm>
        </p:spPr>
        <p:txBody>
          <a:bodyPr>
            <a:noAutofit/>
          </a:bodyPr>
          <a:lstStyle/>
          <a:p>
            <a:r>
              <a:rPr lang="en-US" sz="2800" dirty="0">
                <a:solidFill>
                  <a:schemeClr val="accent5">
                    <a:lumMod val="75000"/>
                  </a:schemeClr>
                </a:solidFill>
              </a:rPr>
              <a:t>Bahasa </a:t>
            </a:r>
            <a:r>
              <a:rPr lang="en-US" sz="2800" dirty="0" err="1">
                <a:solidFill>
                  <a:schemeClr val="accent5">
                    <a:lumMod val="75000"/>
                  </a:schemeClr>
                </a:solidFill>
              </a:rPr>
              <a:t>pemrograman</a:t>
            </a:r>
            <a:r>
              <a:rPr lang="en-US" sz="2800" dirty="0">
                <a:solidFill>
                  <a:schemeClr val="accent5">
                    <a:lumMod val="75000"/>
                  </a:schemeClr>
                </a:solidFill>
              </a:rPr>
              <a:t> Arduino pada </a:t>
            </a:r>
            <a:r>
              <a:rPr lang="en-US" sz="2800" dirty="0" err="1">
                <a:solidFill>
                  <a:schemeClr val="accent5">
                    <a:lumMod val="75000"/>
                  </a:schemeClr>
                </a:solidFill>
              </a:rPr>
              <a:t>dasarnya</a:t>
            </a:r>
            <a:r>
              <a:rPr lang="en-US" sz="28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5">
                    <a:lumMod val="75000"/>
                  </a:schemeClr>
                </a:solidFill>
              </a:rPr>
              <a:t>menggunakan</a:t>
            </a:r>
            <a:r>
              <a:rPr lang="en-US" sz="28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5">
                    <a:lumMod val="75000"/>
                  </a:schemeClr>
                </a:solidFill>
              </a:rPr>
              <a:t>bahasa</a:t>
            </a:r>
            <a:r>
              <a:rPr lang="en-US" sz="28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5">
                    <a:lumMod val="75000"/>
                  </a:schemeClr>
                </a:solidFill>
              </a:rPr>
              <a:t>pemograman</a:t>
            </a:r>
            <a:r>
              <a:rPr lang="en-US" sz="2800" dirty="0">
                <a:solidFill>
                  <a:schemeClr val="accent5">
                    <a:lumMod val="75000"/>
                  </a:schemeClr>
                </a:solidFill>
              </a:rPr>
              <a:t> C. Bahasa C </a:t>
            </a:r>
            <a:r>
              <a:rPr lang="en-US" sz="2800" dirty="0" err="1">
                <a:solidFill>
                  <a:schemeClr val="accent5">
                    <a:lumMod val="75000"/>
                  </a:schemeClr>
                </a:solidFill>
              </a:rPr>
              <a:t>sendiri</a:t>
            </a:r>
            <a:r>
              <a:rPr lang="en-US" sz="28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5">
                    <a:lumMod val="75000"/>
                  </a:schemeClr>
                </a:solidFill>
              </a:rPr>
              <a:t>merupakan</a:t>
            </a:r>
            <a:r>
              <a:rPr lang="en-US" sz="28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5">
                    <a:lumMod val="75000"/>
                  </a:schemeClr>
                </a:solidFill>
              </a:rPr>
              <a:t>bahasa</a:t>
            </a:r>
            <a:r>
              <a:rPr lang="en-US" sz="28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5">
                    <a:lumMod val="75000"/>
                  </a:schemeClr>
                </a:solidFill>
              </a:rPr>
              <a:t>tingkat</a:t>
            </a:r>
            <a:r>
              <a:rPr lang="en-US" sz="28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5">
                    <a:lumMod val="75000"/>
                  </a:schemeClr>
                </a:solidFill>
              </a:rPr>
              <a:t>tinggi</a:t>
            </a:r>
            <a:r>
              <a:rPr lang="en-US" sz="2800" dirty="0">
                <a:solidFill>
                  <a:schemeClr val="accent5">
                    <a:lumMod val="75000"/>
                  </a:schemeClr>
                </a:solidFill>
              </a:rPr>
              <a:t> yang sangat </a:t>
            </a:r>
            <a:r>
              <a:rPr lang="en-US" sz="2800" dirty="0" err="1">
                <a:solidFill>
                  <a:schemeClr val="accent5">
                    <a:lumMod val="75000"/>
                  </a:schemeClr>
                </a:solidFill>
              </a:rPr>
              <a:t>populer</a:t>
            </a:r>
            <a:r>
              <a:rPr lang="en-US" sz="2800" dirty="0">
                <a:solidFill>
                  <a:schemeClr val="accent5">
                    <a:lumMod val="75000"/>
                  </a:schemeClr>
                </a:solidFill>
              </a:rPr>
              <a:t> dan </a:t>
            </a:r>
            <a:r>
              <a:rPr lang="en-US" sz="2800" dirty="0" err="1">
                <a:solidFill>
                  <a:schemeClr val="accent5">
                    <a:lumMod val="75000"/>
                  </a:schemeClr>
                </a:solidFill>
              </a:rPr>
              <a:t>banyak</a:t>
            </a:r>
            <a:r>
              <a:rPr lang="en-US" sz="28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5">
                    <a:lumMod val="75000"/>
                  </a:schemeClr>
                </a:solidFill>
              </a:rPr>
              <a:t>digunakan</a:t>
            </a:r>
            <a:r>
              <a:rPr lang="en-US" sz="2800" dirty="0">
                <a:solidFill>
                  <a:schemeClr val="accent5">
                    <a:lumMod val="75000"/>
                  </a:schemeClr>
                </a:solidFill>
              </a:rPr>
              <a:t> oleh para programmer. </a:t>
            </a:r>
            <a:r>
              <a:rPr lang="en-US" sz="2800" dirty="0" err="1">
                <a:solidFill>
                  <a:schemeClr val="accent5">
                    <a:lumMod val="75000"/>
                  </a:schemeClr>
                </a:solidFill>
              </a:rPr>
              <a:t>Dengan</a:t>
            </a:r>
            <a:r>
              <a:rPr lang="en-US" sz="28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5">
                    <a:lumMod val="75000"/>
                  </a:schemeClr>
                </a:solidFill>
              </a:rPr>
              <a:t>demikian</a:t>
            </a:r>
            <a:r>
              <a:rPr lang="en-US" sz="28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5">
                    <a:lumMod val="75000"/>
                  </a:schemeClr>
                </a:solidFill>
              </a:rPr>
              <a:t>aturan</a:t>
            </a:r>
            <a:r>
              <a:rPr lang="en-US" sz="28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5">
                    <a:lumMod val="75000"/>
                  </a:schemeClr>
                </a:solidFill>
              </a:rPr>
              <a:t>penulisan</a:t>
            </a:r>
            <a:r>
              <a:rPr lang="en-US" sz="2800" dirty="0">
                <a:solidFill>
                  <a:schemeClr val="accent5">
                    <a:lumMod val="75000"/>
                  </a:schemeClr>
                </a:solidFill>
              </a:rPr>
              <a:t> dan </a:t>
            </a:r>
            <a:r>
              <a:rPr lang="en-US" sz="2800" dirty="0" err="1">
                <a:solidFill>
                  <a:schemeClr val="accent5">
                    <a:lumMod val="75000"/>
                  </a:schemeClr>
                </a:solidFill>
              </a:rPr>
              <a:t>penggunaan</a:t>
            </a:r>
            <a:r>
              <a:rPr lang="en-US" sz="28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5">
                    <a:lumMod val="75000"/>
                  </a:schemeClr>
                </a:solidFill>
              </a:rPr>
              <a:t>dari</a:t>
            </a:r>
            <a:r>
              <a:rPr lang="en-US" sz="28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5">
                    <a:lumMod val="75000"/>
                  </a:schemeClr>
                </a:solidFill>
              </a:rPr>
              <a:t>bahasa</a:t>
            </a:r>
            <a:r>
              <a:rPr lang="en-US" sz="2800" dirty="0">
                <a:solidFill>
                  <a:schemeClr val="accent5">
                    <a:lumMod val="75000"/>
                  </a:schemeClr>
                </a:solidFill>
              </a:rPr>
              <a:t> Arduino </a:t>
            </a:r>
            <a:r>
              <a:rPr lang="en-US" sz="2800" dirty="0" err="1">
                <a:solidFill>
                  <a:schemeClr val="accent5">
                    <a:lumMod val="75000"/>
                  </a:schemeClr>
                </a:solidFill>
              </a:rPr>
              <a:t>akan</a:t>
            </a:r>
            <a:r>
              <a:rPr lang="en-US" sz="28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5">
                    <a:lumMod val="75000"/>
                  </a:schemeClr>
                </a:solidFill>
              </a:rPr>
              <a:t>sama</a:t>
            </a:r>
            <a:r>
              <a:rPr lang="en-US" sz="28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5">
                    <a:lumMod val="75000"/>
                  </a:schemeClr>
                </a:solidFill>
              </a:rPr>
              <a:t>dengan</a:t>
            </a:r>
            <a:r>
              <a:rPr lang="en-US" sz="28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5">
                    <a:lumMod val="75000"/>
                  </a:schemeClr>
                </a:solidFill>
              </a:rPr>
              <a:t>bahasa</a:t>
            </a:r>
            <a:r>
              <a:rPr lang="en-US" sz="2800" dirty="0">
                <a:solidFill>
                  <a:schemeClr val="accent5">
                    <a:lumMod val="75000"/>
                  </a:schemeClr>
                </a:solidFill>
              </a:rPr>
              <a:t> C.</a:t>
            </a:r>
            <a:endParaRPr kumimoji="1" lang="en-US" altLang="ja-JP" sz="28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ja-JP" dirty="0">
                <a:solidFill>
                  <a:schemeClr val="accent6">
                    <a:lumMod val="50000"/>
                  </a:schemeClr>
                </a:solidFill>
              </a:rPr>
              <a:t>Bahasa </a:t>
            </a:r>
            <a:r>
              <a:rPr kumimoji="1" lang="en-US" altLang="ja-JP" dirty="0" err="1">
                <a:solidFill>
                  <a:schemeClr val="accent6">
                    <a:lumMod val="50000"/>
                  </a:schemeClr>
                </a:solidFill>
              </a:rPr>
              <a:t>Pemrograman</a:t>
            </a:r>
            <a:r>
              <a:rPr kumimoji="1" lang="en-US" altLang="ja-JP" dirty="0">
                <a:solidFill>
                  <a:schemeClr val="accent6">
                    <a:lumMod val="50000"/>
                  </a:schemeClr>
                </a:solidFill>
              </a:rPr>
              <a:t> Arduino</a:t>
            </a:r>
            <a:endParaRPr kumimoji="1" lang="ja-JP" alt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7" name="フッター プレースホルダー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\</a:t>
            </a:r>
          </a:p>
        </p:txBody>
      </p:sp>
      <p:sp>
        <p:nvSpPr>
          <p:cNvPr id="8" name="スライド番号プレースホルダー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649238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08ACEF-7251-30D0-79D7-A451076D0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Delay dan Millis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EEF8CA-346C-7CDE-FC4B-FA687350F89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77B498-FF14-09C1-04A3-5565817AE25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33855AB-C84A-DEB2-1EED-0E8D1B5DCB1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b="0" i="0" dirty="0" err="1">
                <a:solidFill>
                  <a:schemeClr val="accent6">
                    <a:lumMod val="50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Menghentikan</a:t>
            </a:r>
            <a:r>
              <a:rPr lang="en-US" b="0" i="0" dirty="0">
                <a:solidFill>
                  <a:schemeClr val="accent6">
                    <a:lumMod val="50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program untuk </a:t>
            </a:r>
            <a:r>
              <a:rPr lang="en-US" b="0" i="0" dirty="0" err="1">
                <a:solidFill>
                  <a:schemeClr val="accent6">
                    <a:lumMod val="50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sesaat</a:t>
            </a:r>
            <a:r>
              <a:rPr lang="en-US" b="0" i="0" dirty="0">
                <a:solidFill>
                  <a:schemeClr val="accent6">
                    <a:lumMod val="50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="0" i="0" dirty="0" err="1">
                <a:solidFill>
                  <a:schemeClr val="accent6">
                    <a:lumMod val="50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sesuai</a:t>
            </a:r>
            <a:r>
              <a:rPr lang="en-US" b="0" i="0" dirty="0">
                <a:solidFill>
                  <a:schemeClr val="accent6">
                    <a:lumMod val="50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="0" i="0" dirty="0" err="1">
                <a:solidFill>
                  <a:schemeClr val="accent6">
                    <a:lumMod val="50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dengan</a:t>
            </a:r>
            <a:r>
              <a:rPr lang="en-US" b="0" i="0" dirty="0">
                <a:solidFill>
                  <a:schemeClr val="accent6">
                    <a:lumMod val="50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yang di </a:t>
            </a:r>
            <a:r>
              <a:rPr lang="en-US" b="0" i="0" dirty="0" err="1">
                <a:solidFill>
                  <a:schemeClr val="accent6">
                    <a:lumMod val="50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kehendaki</a:t>
            </a:r>
            <a:r>
              <a:rPr lang="en-US" b="0" i="0" dirty="0">
                <a:solidFill>
                  <a:schemeClr val="accent6">
                    <a:lumMod val="50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b="0" i="0" dirty="0" err="1">
                <a:solidFill>
                  <a:schemeClr val="accent6">
                    <a:lumMod val="50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satuanya</a:t>
            </a:r>
            <a:r>
              <a:rPr lang="en-US" b="0" i="0" dirty="0">
                <a:solidFill>
                  <a:schemeClr val="accent6">
                    <a:lumMod val="50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="0" i="0" dirty="0" err="1">
                <a:solidFill>
                  <a:schemeClr val="accent6">
                    <a:lumMod val="50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dalam</a:t>
            </a:r>
            <a:r>
              <a:rPr lang="en-US" b="0" i="0" dirty="0">
                <a:solidFill>
                  <a:schemeClr val="accent6">
                    <a:lumMod val="50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millisecond.</a:t>
            </a:r>
            <a:endParaRPr lang="en-US" dirty="0">
              <a:solidFill>
                <a:schemeClr val="accent6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5976903-A019-764B-8A73-831B9A931D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b="0" i="0" dirty="0">
                <a:solidFill>
                  <a:schemeClr val="accent6">
                    <a:lumMod val="75000"/>
                  </a:schemeClr>
                </a:solidFill>
                <a:effectLst/>
                <a:latin typeface="+mj-lt"/>
              </a:rPr>
              <a:t>delay(</a:t>
            </a:r>
            <a:r>
              <a:rPr lang="en-US" b="0" i="0" dirty="0" err="1">
                <a:solidFill>
                  <a:schemeClr val="accent6">
                    <a:lumMod val="75000"/>
                  </a:schemeClr>
                </a:solidFill>
                <a:effectLst/>
                <a:latin typeface="+mj-lt"/>
              </a:rPr>
              <a:t>ms</a:t>
            </a:r>
            <a:r>
              <a:rPr lang="en-US" b="0" i="0" dirty="0">
                <a:solidFill>
                  <a:schemeClr val="accent6">
                    <a:lumMod val="75000"/>
                  </a:schemeClr>
                </a:solidFill>
                <a:effectLst/>
                <a:latin typeface="+mj-lt"/>
              </a:rPr>
              <a:t>)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A5912AA-37B5-524F-7BE6-594D592B142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b="1" i="0" dirty="0" err="1">
                <a:solidFill>
                  <a:schemeClr val="accent6">
                    <a:lumMod val="50000"/>
                  </a:schemeClr>
                </a:solidFill>
                <a:effectLst/>
                <a:latin typeface="Tahoma" panose="020B0604030504040204" pitchFamily="34" charset="0"/>
              </a:rPr>
              <a:t>Milis</a:t>
            </a:r>
            <a:r>
              <a:rPr lang="en-US" b="0" i="0" dirty="0">
                <a:solidFill>
                  <a:schemeClr val="accent6">
                    <a:lumMod val="50000"/>
                  </a:schemeClr>
                </a:solidFill>
                <a:effectLst/>
                <a:latin typeface="Tahoma" panose="020B0604030504040204" pitchFamily="34" charset="0"/>
              </a:rPr>
              <a:t> adalah </a:t>
            </a:r>
            <a:r>
              <a:rPr lang="en-US" b="0" i="0" dirty="0" err="1">
                <a:solidFill>
                  <a:schemeClr val="accent6">
                    <a:lumMod val="50000"/>
                  </a:schemeClr>
                </a:solidFill>
                <a:effectLst/>
                <a:latin typeface="Tahoma" panose="020B0604030504040204" pitchFamily="34" charset="0"/>
              </a:rPr>
              <a:t>waktu</a:t>
            </a:r>
            <a:r>
              <a:rPr lang="en-US" b="0" i="0" dirty="0">
                <a:solidFill>
                  <a:schemeClr val="accent6">
                    <a:lumMod val="50000"/>
                  </a:schemeClr>
                </a:solidFill>
                <a:effectLst/>
                <a:latin typeface="Tahoma" panose="020B0604030504040204" pitchFamily="34" charset="0"/>
              </a:rPr>
              <a:t> yang </a:t>
            </a:r>
            <a:r>
              <a:rPr lang="en-US" b="0" i="0" dirty="0" err="1">
                <a:solidFill>
                  <a:schemeClr val="accent6">
                    <a:lumMod val="50000"/>
                  </a:schemeClr>
                </a:solidFill>
                <a:effectLst/>
                <a:latin typeface="Tahoma" panose="020B0604030504040204" pitchFamily="34" charset="0"/>
              </a:rPr>
              <a:t>terus</a:t>
            </a:r>
            <a:r>
              <a:rPr lang="en-US" b="0" i="0" dirty="0">
                <a:solidFill>
                  <a:schemeClr val="accent6">
                    <a:lumMod val="50000"/>
                  </a:schemeClr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en-US" b="0" i="0" dirty="0" err="1">
                <a:solidFill>
                  <a:schemeClr val="accent6">
                    <a:lumMod val="50000"/>
                  </a:schemeClr>
                </a:solidFill>
                <a:effectLst/>
                <a:latin typeface="Tahoma" panose="020B0604030504040204" pitchFamily="34" charset="0"/>
              </a:rPr>
              <a:t>berjalan</a:t>
            </a:r>
            <a:r>
              <a:rPr lang="en-US" b="0" i="0" dirty="0">
                <a:solidFill>
                  <a:schemeClr val="accent6">
                    <a:lumMod val="50000"/>
                  </a:schemeClr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en-US" b="0" i="0" dirty="0" err="1">
                <a:solidFill>
                  <a:schemeClr val="accent6">
                    <a:lumMod val="50000"/>
                  </a:schemeClr>
                </a:solidFill>
                <a:effectLst/>
                <a:latin typeface="Tahoma" panose="020B0604030504040204" pitchFamily="34" charset="0"/>
              </a:rPr>
              <a:t>menggunakan</a:t>
            </a:r>
            <a:r>
              <a:rPr lang="en-US" b="0" i="0" dirty="0">
                <a:solidFill>
                  <a:schemeClr val="accent6">
                    <a:lumMod val="50000"/>
                  </a:schemeClr>
                </a:solidFill>
                <a:effectLst/>
                <a:latin typeface="Tahoma" panose="020B0604030504040204" pitchFamily="34" charset="0"/>
              </a:rPr>
              <a:t> millisecond </a:t>
            </a:r>
            <a:r>
              <a:rPr lang="en-US" b="0" i="0" dirty="0" err="1">
                <a:solidFill>
                  <a:schemeClr val="accent6">
                    <a:lumMod val="50000"/>
                  </a:schemeClr>
                </a:solidFill>
                <a:effectLst/>
                <a:latin typeface="Tahoma" panose="020B0604030504040204" pitchFamily="34" charset="0"/>
              </a:rPr>
              <a:t>sehingga</a:t>
            </a:r>
            <a:r>
              <a:rPr lang="en-US" b="0" i="0" dirty="0">
                <a:solidFill>
                  <a:schemeClr val="accent6">
                    <a:lumMod val="50000"/>
                  </a:schemeClr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en-US" b="0" i="0" dirty="0" err="1">
                <a:solidFill>
                  <a:schemeClr val="accent6">
                    <a:lumMod val="50000"/>
                  </a:schemeClr>
                </a:solidFill>
                <a:effectLst/>
                <a:latin typeface="Tahoma" panose="020B0604030504040204" pitchFamily="34" charset="0"/>
              </a:rPr>
              <a:t>waktu</a:t>
            </a:r>
            <a:r>
              <a:rPr lang="en-US" b="0" i="0" dirty="0">
                <a:solidFill>
                  <a:schemeClr val="accent6">
                    <a:lumMod val="50000"/>
                  </a:schemeClr>
                </a:solidFill>
                <a:effectLst/>
                <a:latin typeface="Tahoma" panose="020B0604030504040204" pitchFamily="34" charset="0"/>
              </a:rPr>
              <a:t> ini </a:t>
            </a:r>
            <a:r>
              <a:rPr lang="en-US" b="0" i="0" dirty="0" err="1">
                <a:solidFill>
                  <a:schemeClr val="accent6">
                    <a:lumMod val="50000"/>
                  </a:schemeClr>
                </a:solidFill>
                <a:effectLst/>
                <a:latin typeface="Tahoma" panose="020B0604030504040204" pitchFamily="34" charset="0"/>
              </a:rPr>
              <a:t>walaupun</a:t>
            </a:r>
            <a:r>
              <a:rPr lang="en-US" b="0" i="0" dirty="0">
                <a:solidFill>
                  <a:schemeClr val="accent6">
                    <a:lumMod val="50000"/>
                  </a:schemeClr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en-US" b="0" i="0" dirty="0" err="1">
                <a:solidFill>
                  <a:schemeClr val="accent6">
                    <a:lumMod val="50000"/>
                  </a:schemeClr>
                </a:solidFill>
                <a:effectLst/>
                <a:latin typeface="Tahoma" panose="020B0604030504040204" pitchFamily="34" charset="0"/>
              </a:rPr>
              <a:t>kita</a:t>
            </a:r>
            <a:r>
              <a:rPr lang="en-US" b="0" i="0" dirty="0">
                <a:solidFill>
                  <a:schemeClr val="accent6">
                    <a:lumMod val="50000"/>
                  </a:schemeClr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en-US" b="0" i="0" dirty="0" err="1">
                <a:solidFill>
                  <a:schemeClr val="accent6">
                    <a:lumMod val="50000"/>
                  </a:schemeClr>
                </a:solidFill>
                <a:effectLst/>
                <a:latin typeface="Tahoma" panose="020B0604030504040204" pitchFamily="34" charset="0"/>
              </a:rPr>
              <a:t>gunakan</a:t>
            </a:r>
            <a:r>
              <a:rPr lang="en-US" b="0" i="0" dirty="0">
                <a:solidFill>
                  <a:schemeClr val="accent6">
                    <a:lumMod val="50000"/>
                  </a:schemeClr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en-US" b="0" i="0" dirty="0" err="1">
                <a:solidFill>
                  <a:schemeClr val="accent6">
                    <a:lumMod val="50000"/>
                  </a:schemeClr>
                </a:solidFill>
                <a:effectLst/>
                <a:latin typeface="Tahoma" panose="020B0604030504040204" pitchFamily="34" charset="0"/>
              </a:rPr>
              <a:t>bersamaan</a:t>
            </a:r>
            <a:r>
              <a:rPr lang="en-US" b="0" i="0" dirty="0">
                <a:solidFill>
                  <a:schemeClr val="accent6">
                    <a:lumMod val="50000"/>
                  </a:schemeClr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en-US" b="0" i="0" dirty="0" err="1">
                <a:solidFill>
                  <a:schemeClr val="accent6">
                    <a:lumMod val="50000"/>
                  </a:schemeClr>
                </a:solidFill>
                <a:effectLst/>
                <a:latin typeface="Tahoma" panose="020B0604030504040204" pitchFamily="34" charset="0"/>
              </a:rPr>
              <a:t>dengan</a:t>
            </a:r>
            <a:r>
              <a:rPr lang="en-US" b="0" i="0" dirty="0">
                <a:solidFill>
                  <a:schemeClr val="accent6">
                    <a:lumMod val="50000"/>
                  </a:schemeClr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en-US" b="0" i="0" dirty="0" err="1">
                <a:solidFill>
                  <a:schemeClr val="accent6">
                    <a:lumMod val="50000"/>
                  </a:schemeClr>
                </a:solidFill>
                <a:effectLst/>
                <a:latin typeface="Tahoma" panose="020B0604030504040204" pitchFamily="34" charset="0"/>
              </a:rPr>
              <a:t>fungsi</a:t>
            </a:r>
            <a:r>
              <a:rPr lang="en-US" b="0" i="0" dirty="0">
                <a:solidFill>
                  <a:schemeClr val="accent6">
                    <a:lumMod val="50000"/>
                  </a:schemeClr>
                </a:solidFill>
                <a:effectLst/>
                <a:latin typeface="Tahoma" panose="020B0604030504040204" pitchFamily="34" charset="0"/>
              </a:rPr>
              <a:t> </a:t>
            </a:r>
            <a:r>
              <a:rPr lang="en-US" i="0" dirty="0">
                <a:solidFill>
                  <a:schemeClr val="accent6">
                    <a:lumMod val="50000"/>
                  </a:schemeClr>
                </a:solidFill>
                <a:effectLst/>
                <a:latin typeface="Tahoma" panose="020B0604030504040204" pitchFamily="34" charset="0"/>
              </a:rPr>
              <a:t>Delay</a:t>
            </a:r>
            <a:r>
              <a:rPr lang="en-US" b="1" i="0" dirty="0">
                <a:solidFill>
                  <a:schemeClr val="accent6">
                    <a:lumMod val="50000"/>
                  </a:schemeClr>
                </a:solidFill>
                <a:effectLst/>
                <a:latin typeface="Tahoma" panose="020B0604030504040204" pitchFamily="34" charset="0"/>
              </a:rPr>
              <a:t> </a:t>
            </a:r>
            <a:r>
              <a:rPr lang="en-US" b="0" i="0" dirty="0" err="1">
                <a:solidFill>
                  <a:schemeClr val="accent6">
                    <a:lumMod val="50000"/>
                  </a:schemeClr>
                </a:solidFill>
                <a:effectLst/>
                <a:latin typeface="Tahoma" panose="020B0604030504040204" pitchFamily="34" charset="0"/>
              </a:rPr>
              <a:t>tidak</a:t>
            </a:r>
            <a:r>
              <a:rPr lang="en-US" b="0" i="0" dirty="0">
                <a:solidFill>
                  <a:schemeClr val="accent6">
                    <a:lumMod val="50000"/>
                  </a:schemeClr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en-US" b="0" i="0" dirty="0" err="1">
                <a:solidFill>
                  <a:schemeClr val="accent6">
                    <a:lumMod val="50000"/>
                  </a:schemeClr>
                </a:solidFill>
                <a:effectLst/>
                <a:latin typeface="Tahoma" panose="020B0604030504040204" pitchFamily="34" charset="0"/>
              </a:rPr>
              <a:t>akan</a:t>
            </a:r>
            <a:r>
              <a:rPr lang="en-US" b="0" i="0" dirty="0">
                <a:solidFill>
                  <a:schemeClr val="accent6">
                    <a:lumMod val="50000"/>
                  </a:schemeClr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en-US" b="0" i="0" dirty="0" err="1">
                <a:solidFill>
                  <a:schemeClr val="accent6">
                    <a:lumMod val="50000"/>
                  </a:schemeClr>
                </a:solidFill>
                <a:effectLst/>
                <a:latin typeface="Tahoma" panose="020B0604030504040204" pitchFamily="34" charset="0"/>
              </a:rPr>
              <a:t>berpengaruh</a:t>
            </a:r>
            <a:r>
              <a:rPr lang="en-US" b="0" i="0" dirty="0">
                <a:solidFill>
                  <a:schemeClr val="accent6">
                    <a:lumMod val="50000"/>
                  </a:schemeClr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en-US" b="0" i="0" dirty="0" err="1">
                <a:solidFill>
                  <a:schemeClr val="accent6">
                    <a:lumMod val="50000"/>
                  </a:schemeClr>
                </a:solidFill>
                <a:effectLst/>
                <a:latin typeface="Tahoma" panose="020B0604030504040204" pitchFamily="34" charset="0"/>
              </a:rPr>
              <a:t>karena</a:t>
            </a:r>
            <a:r>
              <a:rPr lang="en-US" b="0" i="0" dirty="0">
                <a:solidFill>
                  <a:schemeClr val="accent6">
                    <a:lumMod val="50000"/>
                  </a:schemeClr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en-US" b="0" i="0" dirty="0" err="1">
                <a:solidFill>
                  <a:schemeClr val="accent6">
                    <a:lumMod val="50000"/>
                  </a:schemeClr>
                </a:solidFill>
                <a:effectLst/>
                <a:latin typeface="Tahoma" panose="020B0604030504040204" pitchFamily="34" charset="0"/>
              </a:rPr>
              <a:t>milis</a:t>
            </a:r>
            <a:r>
              <a:rPr lang="en-US" b="0" i="0" dirty="0">
                <a:solidFill>
                  <a:schemeClr val="accent6">
                    <a:lumMod val="50000"/>
                  </a:schemeClr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en-US" b="0" i="0" dirty="0" err="1">
                <a:solidFill>
                  <a:schemeClr val="accent6">
                    <a:lumMod val="50000"/>
                  </a:schemeClr>
                </a:solidFill>
                <a:effectLst/>
                <a:latin typeface="Tahoma" panose="020B0604030504040204" pitchFamily="34" charset="0"/>
              </a:rPr>
              <a:t>akan</a:t>
            </a:r>
            <a:r>
              <a:rPr lang="en-US" b="0" i="0" dirty="0">
                <a:solidFill>
                  <a:schemeClr val="accent6">
                    <a:lumMod val="50000"/>
                  </a:schemeClr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en-US" b="0" i="0" dirty="0" err="1">
                <a:solidFill>
                  <a:schemeClr val="accent6">
                    <a:lumMod val="50000"/>
                  </a:schemeClr>
                </a:solidFill>
                <a:effectLst/>
                <a:latin typeface="Tahoma" panose="020B0604030504040204" pitchFamily="34" charset="0"/>
              </a:rPr>
              <a:t>tetap</a:t>
            </a:r>
            <a:r>
              <a:rPr lang="en-US" b="0" i="0" dirty="0">
                <a:solidFill>
                  <a:schemeClr val="accent6">
                    <a:lumMod val="50000"/>
                  </a:schemeClr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en-US" b="0" i="0" dirty="0" err="1">
                <a:solidFill>
                  <a:schemeClr val="accent6">
                    <a:lumMod val="50000"/>
                  </a:schemeClr>
                </a:solidFill>
                <a:effectLst/>
                <a:latin typeface="Tahoma" panose="020B0604030504040204" pitchFamily="34" charset="0"/>
              </a:rPr>
              <a:t>menghitung</a:t>
            </a:r>
            <a:r>
              <a:rPr lang="en-US" b="0" i="0" dirty="0">
                <a:solidFill>
                  <a:schemeClr val="accent6">
                    <a:lumMod val="50000"/>
                  </a:schemeClr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en-US" b="0" i="0" dirty="0" err="1">
                <a:solidFill>
                  <a:schemeClr val="accent6">
                    <a:lumMod val="50000"/>
                  </a:schemeClr>
                </a:solidFill>
                <a:effectLst/>
                <a:latin typeface="Tahoma" panose="020B0604030504040204" pitchFamily="34" charset="0"/>
              </a:rPr>
              <a:t>waktu</a:t>
            </a:r>
            <a:r>
              <a:rPr lang="en-US" b="0" i="0" dirty="0">
                <a:solidFill>
                  <a:schemeClr val="accent6">
                    <a:lumMod val="50000"/>
                  </a:schemeClr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en-US" b="0" i="0" dirty="0" err="1">
                <a:solidFill>
                  <a:schemeClr val="accent6">
                    <a:lumMod val="50000"/>
                  </a:schemeClr>
                </a:solidFill>
                <a:effectLst/>
                <a:latin typeface="Tahoma" panose="020B0604030504040204" pitchFamily="34" charset="0"/>
              </a:rPr>
              <a:t>dari</a:t>
            </a:r>
            <a:r>
              <a:rPr lang="en-US" b="0" i="0" dirty="0">
                <a:solidFill>
                  <a:schemeClr val="accent6">
                    <a:lumMod val="50000"/>
                  </a:schemeClr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en-US" b="0" i="0" dirty="0" err="1">
                <a:solidFill>
                  <a:schemeClr val="accent6">
                    <a:lumMod val="50000"/>
                  </a:schemeClr>
                </a:solidFill>
                <a:effectLst/>
                <a:latin typeface="Tahoma" panose="020B0604030504040204" pitchFamily="34" charset="0"/>
              </a:rPr>
              <a:t>awal</a:t>
            </a:r>
            <a:r>
              <a:rPr lang="en-US" b="0" i="0" dirty="0">
                <a:solidFill>
                  <a:schemeClr val="accent6">
                    <a:lumMod val="50000"/>
                  </a:schemeClr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en-US" b="0" i="0" dirty="0" err="1">
                <a:solidFill>
                  <a:schemeClr val="accent6">
                    <a:lumMod val="50000"/>
                  </a:schemeClr>
                </a:solidFill>
                <a:effectLst/>
                <a:latin typeface="Tahoma" panose="020B0604030504040204" pitchFamily="34" charset="0"/>
              </a:rPr>
              <a:t>arduino</a:t>
            </a:r>
            <a:r>
              <a:rPr lang="en-US" b="0" i="0" dirty="0">
                <a:solidFill>
                  <a:schemeClr val="accent6">
                    <a:lumMod val="50000"/>
                  </a:schemeClr>
                </a:solidFill>
                <a:effectLst/>
                <a:latin typeface="Tahoma" panose="020B0604030504040204" pitchFamily="34" charset="0"/>
              </a:rPr>
              <a:t> di </a:t>
            </a:r>
            <a:r>
              <a:rPr lang="en-US" b="0" i="0" dirty="0" err="1">
                <a:solidFill>
                  <a:schemeClr val="accent6">
                    <a:lumMod val="50000"/>
                  </a:schemeClr>
                </a:solidFill>
                <a:effectLst/>
                <a:latin typeface="Tahoma" panose="020B0604030504040204" pitchFamily="34" charset="0"/>
              </a:rPr>
              <a:t>jalankan</a:t>
            </a:r>
            <a:r>
              <a:rPr lang="en-US" b="0" i="0" dirty="0">
                <a:solidFill>
                  <a:schemeClr val="accent6">
                    <a:lumMod val="50000"/>
                  </a:schemeClr>
                </a:solidFill>
                <a:effectLst/>
                <a:latin typeface="Tahoma" panose="020B0604030504040204" pitchFamily="34" charset="0"/>
              </a:rPr>
              <a:t>.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8173BF3-33AE-A830-08DF-CB326A6AC19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Millis()</a:t>
            </a:r>
          </a:p>
        </p:txBody>
      </p:sp>
      <p:sp>
        <p:nvSpPr>
          <p:cNvPr id="9" name="正方形/長方形 6">
            <a:extLst>
              <a:ext uri="{FF2B5EF4-FFF2-40B4-BE49-F238E27FC236}">
                <a16:creationId xmlns:a16="http://schemas.microsoft.com/office/drawing/2014/main" id="{15CEF0DF-46C9-FC7C-B2B5-60F847EA2F39}"/>
              </a:ext>
            </a:extLst>
          </p:cNvPr>
          <p:cNvSpPr/>
          <p:nvPr/>
        </p:nvSpPr>
        <p:spPr>
          <a:xfrm>
            <a:off x="9542816" y="4442536"/>
            <a:ext cx="1611212" cy="7200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F024AA2-95D1-CA0E-B90D-0030274B74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883" y="5882055"/>
            <a:ext cx="6440837" cy="54760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37847E6-0EE1-D546-8033-73A5E5AA44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5164" y="6921572"/>
            <a:ext cx="7744572" cy="559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328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94C663B-9E6E-94D1-2AFD-AB0FF8BBAB7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7EDF73-5867-E44D-23B6-D79B0C8993B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988993" y="1166451"/>
            <a:ext cx="4736758" cy="1659876"/>
          </a:xfrm>
        </p:spPr>
        <p:txBody>
          <a:bodyPr/>
          <a:lstStyle/>
          <a:p>
            <a:r>
              <a:rPr lang="en-US" dirty="0"/>
              <a:t>Blink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8B0841-6B16-FBF0-A2E9-42F59014158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54443" y="3106088"/>
            <a:ext cx="7665487" cy="518160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5A5312-7BE9-70C9-0732-88D95E9ED5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473" y="2826327"/>
            <a:ext cx="8082621" cy="4883917"/>
          </a:xfrm>
          <a:prstGeom prst="rect">
            <a:avLst/>
          </a:prstGeom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4DE844B5-A056-6668-9876-90DB73AAB8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43" t="16163" r="28329" b="16621"/>
          <a:stretch/>
        </p:blipFill>
        <p:spPr bwMode="auto">
          <a:xfrm>
            <a:off x="9568072" y="1996389"/>
            <a:ext cx="8359710" cy="637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50166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5FDC1E07-7016-835B-8CC7-78D5754B765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7" b="5007"/>
          <a:stretch>
            <a:fillRect/>
          </a:stretch>
        </p:blipFill>
        <p:spPr/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0951CF-174F-762C-08AE-6A57A7B43E3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049FAD-6758-1DE3-1B66-45BF97A225B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7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54D75B5-2C46-C8FA-A806-F82574FC662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Flow Control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0F3716F-B633-1CA0-3F1B-892BABF8865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D255B3F-4831-5C15-4A03-F34725D9E3B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E3B9FD7-B645-2612-D0C0-8CEA5C00370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189CE94-99D9-5760-1D7A-094ED98A406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141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AB799-AFE5-A7A2-D9B2-A04B36D4E9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Flow Control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A9C065-5087-3315-A7FD-48ED5A02466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DC0294-B320-A8B0-D524-9E2E4AFADFC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048BE6D-32F8-4F6C-5093-5E86B52715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92384" y="3528643"/>
            <a:ext cx="8253398" cy="3008042"/>
          </a:xfrm>
        </p:spPr>
        <p:txBody>
          <a:bodyPr>
            <a:normAutofit/>
          </a:bodyPr>
          <a:lstStyle/>
          <a:p>
            <a:r>
              <a:rPr lang="en-US" dirty="0"/>
              <a:t>Operator if </a:t>
            </a:r>
            <a:r>
              <a:rPr lang="en-US" dirty="0" err="1"/>
              <a:t>mengetes</a:t>
            </a:r>
            <a:r>
              <a:rPr lang="en-US" dirty="0"/>
              <a:t> </a:t>
            </a:r>
            <a:r>
              <a:rPr lang="en-US" dirty="0" err="1"/>
              <a:t>sebuah</a:t>
            </a:r>
            <a:r>
              <a:rPr lang="en-US" dirty="0"/>
              <a:t> </a:t>
            </a:r>
            <a:r>
              <a:rPr lang="en-US" dirty="0" err="1"/>
              <a:t>kondisi</a:t>
            </a:r>
            <a:r>
              <a:rPr lang="en-US" dirty="0"/>
              <a:t> </a:t>
            </a:r>
            <a:r>
              <a:rPr lang="en-US" dirty="0" err="1"/>
              <a:t>apakah</a:t>
            </a:r>
            <a:r>
              <a:rPr lang="en-US" dirty="0"/>
              <a:t> </a:t>
            </a:r>
            <a:r>
              <a:rPr lang="en-US" dirty="0" err="1"/>
              <a:t>sudah</a:t>
            </a:r>
            <a:r>
              <a:rPr lang="en-US" dirty="0"/>
              <a:t> </a:t>
            </a:r>
            <a:r>
              <a:rPr lang="en-US" dirty="0" err="1"/>
              <a:t>tercapai</a:t>
            </a:r>
            <a:r>
              <a:rPr lang="en-US" dirty="0"/>
              <a:t>/</a:t>
            </a:r>
            <a:r>
              <a:rPr lang="en-US" dirty="0" err="1"/>
              <a:t>benar</a:t>
            </a:r>
            <a:r>
              <a:rPr lang="en-US" dirty="0"/>
              <a:t>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belum</a:t>
            </a:r>
            <a:r>
              <a:rPr lang="en-US" dirty="0"/>
              <a:t>, </a:t>
            </a:r>
            <a:r>
              <a:rPr lang="en-US" dirty="0" err="1"/>
              <a:t>dicontohkan</a:t>
            </a:r>
            <a:r>
              <a:rPr lang="en-US" dirty="0"/>
              <a:t> </a:t>
            </a:r>
            <a:r>
              <a:rPr lang="en-US" dirty="0" err="1"/>
              <a:t>seperti</a:t>
            </a:r>
            <a:r>
              <a:rPr lang="en-US" dirty="0"/>
              <a:t> </a:t>
            </a:r>
            <a:r>
              <a:rPr lang="en-US" dirty="0" err="1"/>
              <a:t>pengetesan</a:t>
            </a:r>
            <a:r>
              <a:rPr lang="en-US" dirty="0"/>
              <a:t> </a:t>
            </a:r>
            <a:r>
              <a:rPr lang="en-US" dirty="0" err="1"/>
              <a:t>nilai</a:t>
            </a:r>
            <a:r>
              <a:rPr lang="en-US" dirty="0"/>
              <a:t> analog </a:t>
            </a:r>
            <a:r>
              <a:rPr lang="en-US" dirty="0" err="1"/>
              <a:t>apakah</a:t>
            </a:r>
            <a:r>
              <a:rPr lang="en-US" dirty="0"/>
              <a:t> </a:t>
            </a:r>
            <a:r>
              <a:rPr lang="en-US" dirty="0" err="1"/>
              <a:t>sudah</a:t>
            </a:r>
            <a:r>
              <a:rPr lang="en-US" dirty="0"/>
              <a:t> </a:t>
            </a:r>
            <a:r>
              <a:rPr lang="en-US" dirty="0" err="1"/>
              <a:t>berada</a:t>
            </a:r>
            <a:r>
              <a:rPr lang="en-US" dirty="0"/>
              <a:t> di </a:t>
            </a:r>
            <a:r>
              <a:rPr lang="en-US" dirty="0" err="1"/>
              <a:t>bawah</a:t>
            </a:r>
            <a:r>
              <a:rPr lang="en-US" dirty="0"/>
              <a:t> </a:t>
            </a:r>
            <a:r>
              <a:rPr lang="en-US" dirty="0" err="1"/>
              <a:t>nilai</a:t>
            </a:r>
            <a:r>
              <a:rPr lang="en-US" dirty="0"/>
              <a:t> yang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kehendaki</a:t>
            </a:r>
            <a:r>
              <a:rPr lang="en-US" dirty="0"/>
              <a:t>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belum</a:t>
            </a:r>
            <a:r>
              <a:rPr lang="en-US" dirty="0"/>
              <a:t>, </a:t>
            </a:r>
            <a:r>
              <a:rPr lang="en-US" dirty="0" err="1"/>
              <a:t>apabila</a:t>
            </a:r>
            <a:r>
              <a:rPr lang="en-US" dirty="0"/>
              <a:t> </a:t>
            </a:r>
            <a:r>
              <a:rPr lang="en-US" dirty="0" err="1"/>
              <a:t>terpenuhi</a:t>
            </a:r>
            <a:r>
              <a:rPr lang="en-US" dirty="0"/>
              <a:t> </a:t>
            </a:r>
            <a:r>
              <a:rPr lang="en-US" dirty="0" err="1"/>
              <a:t>maka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mengeksekusi</a:t>
            </a:r>
            <a:r>
              <a:rPr lang="en-US" dirty="0"/>
              <a:t> baris program yang </a:t>
            </a:r>
            <a:r>
              <a:rPr lang="en-US" dirty="0" err="1"/>
              <a:t>ada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brackets </a:t>
            </a:r>
            <a:r>
              <a:rPr lang="en-US" dirty="0" err="1"/>
              <a:t>kalau</a:t>
            </a:r>
            <a:r>
              <a:rPr lang="en-US" dirty="0"/>
              <a:t>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terpenuhi</a:t>
            </a:r>
            <a:r>
              <a:rPr lang="en-US" dirty="0"/>
              <a:t> </a:t>
            </a:r>
            <a:r>
              <a:rPr lang="en-US" dirty="0" err="1"/>
              <a:t>maka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melewati</a:t>
            </a:r>
            <a:r>
              <a:rPr lang="en-US" dirty="0"/>
              <a:t> baris program yang </a:t>
            </a:r>
            <a:r>
              <a:rPr lang="en-US" dirty="0" err="1"/>
              <a:t>ada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brackets. Namun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apabila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tidak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sesuai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dengan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kondisi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maka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akan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mengeksekusi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baris program yang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ada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di else.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361F1A2-131A-F63A-5DAA-CBA1BC9DE03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4000" dirty="0">
                <a:solidFill>
                  <a:schemeClr val="accent6">
                    <a:lumMod val="75000"/>
                  </a:schemeClr>
                </a:solidFill>
              </a:rPr>
              <a:t>If Else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CE6027D-35EE-42A4-BA0C-D3411A83C38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Operator for </a:t>
            </a:r>
            <a:r>
              <a:rPr lang="en-US" dirty="0" err="1"/>
              <a:t>digunakan</a:t>
            </a:r>
            <a:r>
              <a:rPr lang="en-US" dirty="0"/>
              <a:t> untuk </a:t>
            </a:r>
            <a:r>
              <a:rPr lang="en-US" dirty="0" err="1"/>
              <a:t>mengulang</a:t>
            </a:r>
            <a:r>
              <a:rPr lang="en-US" dirty="0"/>
              <a:t> </a:t>
            </a:r>
            <a:r>
              <a:rPr lang="en-US" dirty="0" err="1"/>
              <a:t>blok</a:t>
            </a:r>
            <a:r>
              <a:rPr lang="en-US" dirty="0"/>
              <a:t> statement di </a:t>
            </a:r>
            <a:r>
              <a:rPr lang="en-US" dirty="0" err="1"/>
              <a:t>dalam</a:t>
            </a:r>
            <a:r>
              <a:rPr lang="en-US" dirty="0"/>
              <a:t> bracket, </a:t>
            </a:r>
            <a:r>
              <a:rPr lang="en-US" dirty="0" err="1"/>
              <a:t>beberapa</a:t>
            </a:r>
            <a:r>
              <a:rPr lang="en-US" dirty="0"/>
              <a:t> kali </a:t>
            </a:r>
            <a:r>
              <a:rPr lang="en-US" dirty="0" err="1"/>
              <a:t>sesuai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jumlah</a:t>
            </a:r>
            <a:r>
              <a:rPr lang="en-US" dirty="0"/>
              <a:t> yang </a:t>
            </a:r>
            <a:r>
              <a:rPr lang="en-US" dirty="0" err="1"/>
              <a:t>ditentukan</a:t>
            </a:r>
            <a:r>
              <a:rPr lang="en-US" dirty="0"/>
              <a:t>. </a:t>
            </a:r>
            <a:r>
              <a:rPr lang="en-US" dirty="0" err="1"/>
              <a:t>Setiap</a:t>
            </a:r>
            <a:r>
              <a:rPr lang="en-US" dirty="0"/>
              <a:t> for() loop </a:t>
            </a:r>
            <a:r>
              <a:rPr lang="en-US" dirty="0" err="1"/>
              <a:t>mempunyai</a:t>
            </a:r>
            <a:r>
              <a:rPr lang="en-US" dirty="0"/>
              <a:t> </a:t>
            </a:r>
            <a:r>
              <a:rPr lang="en-US" dirty="0" err="1"/>
              <a:t>tiga</a:t>
            </a:r>
            <a:r>
              <a:rPr lang="en-US" dirty="0"/>
              <a:t> parameter dan </a:t>
            </a:r>
            <a:r>
              <a:rPr lang="en-US" dirty="0" err="1"/>
              <a:t>dipisahkan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koma</a:t>
            </a:r>
            <a:r>
              <a:rPr lang="en-US" dirty="0"/>
              <a:t> (;)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BB68EA6-00D2-CEF0-A442-07D0C56F414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sz="4000" dirty="0">
                <a:solidFill>
                  <a:schemeClr val="accent6">
                    <a:lumMod val="75000"/>
                  </a:schemeClr>
                </a:solidFill>
              </a:rPr>
              <a:t>For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96D1B6E-8C04-7D85-956C-1C4E901B6CA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8D01685-D6FE-D77D-C408-DBBA7FF328A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07E688D-BD64-5D26-1D83-C41CF4BC74B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357426D-E31E-D8DD-263F-2E31C2F369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2384" y="6536685"/>
            <a:ext cx="5828852" cy="294429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71850EB-A5C1-A0C9-484B-276E0BE81F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1690" y="5453583"/>
            <a:ext cx="6905719" cy="152861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0B336A5-0384-5393-C32E-4C9972CDF2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80108" y="7368163"/>
            <a:ext cx="6827301" cy="1537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1582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B89045-1883-3A71-6662-5E79464F4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A94D9CC-C4C2-A878-1415-F117D440301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30B468-E7F4-9B89-B22F-8D83A4EA206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0B229E6-BD0A-F435-7D1C-8911D91A9CB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Operator while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akan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terus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mengulang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baris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perintah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yang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ada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dalam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bracket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sampai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ekspresi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sebagai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kondisi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pengulangan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benilai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salah.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596862E-B74F-2A20-850C-170FDBE5F31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4000" dirty="0">
                <a:solidFill>
                  <a:schemeClr val="accent6">
                    <a:lumMod val="75000"/>
                  </a:schemeClr>
                </a:solidFill>
              </a:rPr>
              <a:t>While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600E6CC-41DC-880C-DB65-293ED27EBE7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914348" y="3528643"/>
            <a:ext cx="7080405" cy="3122633"/>
          </a:xfrm>
        </p:spPr>
        <p:txBody>
          <a:bodyPr>
            <a:normAutofit fontScale="92500" lnSpcReduction="20000"/>
          </a:bodyPr>
          <a:lstStyle/>
          <a:p>
            <a:r>
              <a:rPr lang="en-US" b="0" i="1" dirty="0">
                <a:solidFill>
                  <a:srgbClr val="191919"/>
                </a:solidFill>
                <a:effectLst/>
                <a:latin typeface="Quicksand"/>
              </a:rPr>
              <a:t>Switch case</a:t>
            </a:r>
            <a:r>
              <a:rPr lang="en-US" b="0" i="0" dirty="0">
                <a:solidFill>
                  <a:srgbClr val="191919"/>
                </a:solidFill>
                <a:effectLst/>
                <a:latin typeface="Quicksand"/>
              </a:rPr>
              <a:t> </a:t>
            </a:r>
            <a:r>
              <a:rPr lang="en-US" b="0" i="0" dirty="0" err="1">
                <a:solidFill>
                  <a:srgbClr val="191919"/>
                </a:solidFill>
                <a:effectLst/>
                <a:latin typeface="Quicksand"/>
              </a:rPr>
              <a:t>bekerja</a:t>
            </a:r>
            <a:r>
              <a:rPr lang="en-US" b="0" i="0" dirty="0">
                <a:solidFill>
                  <a:srgbClr val="191919"/>
                </a:solidFill>
                <a:effectLst/>
                <a:latin typeface="Quicksand"/>
              </a:rPr>
              <a:t> </a:t>
            </a:r>
            <a:r>
              <a:rPr lang="en-US" b="0" i="0" dirty="0" err="1">
                <a:solidFill>
                  <a:srgbClr val="191919"/>
                </a:solidFill>
                <a:effectLst/>
                <a:latin typeface="Quicksand"/>
              </a:rPr>
              <a:t>layaknya</a:t>
            </a:r>
            <a:r>
              <a:rPr lang="en-US" b="0" i="0" dirty="0">
                <a:solidFill>
                  <a:srgbClr val="191919"/>
                </a:solidFill>
                <a:effectLst/>
                <a:latin typeface="Quicksand"/>
              </a:rPr>
              <a:t> </a:t>
            </a:r>
            <a:r>
              <a:rPr lang="en-US" b="0" i="1" dirty="0">
                <a:solidFill>
                  <a:srgbClr val="191919"/>
                </a:solidFill>
                <a:effectLst/>
                <a:latin typeface="Quicksand"/>
              </a:rPr>
              <a:t>if else</a:t>
            </a:r>
            <a:r>
              <a:rPr lang="en-US" b="0" i="0" dirty="0">
                <a:solidFill>
                  <a:srgbClr val="191919"/>
                </a:solidFill>
                <a:effectLst/>
                <a:latin typeface="Quicksand"/>
              </a:rPr>
              <a:t>, </a:t>
            </a:r>
            <a:r>
              <a:rPr lang="en-US" b="0" i="1" dirty="0">
                <a:solidFill>
                  <a:srgbClr val="191919"/>
                </a:solidFill>
                <a:effectLst/>
                <a:latin typeface="Quicksand"/>
              </a:rPr>
              <a:t>switch case</a:t>
            </a:r>
            <a:r>
              <a:rPr lang="en-US" b="0" i="0" dirty="0">
                <a:solidFill>
                  <a:srgbClr val="191919"/>
                </a:solidFill>
                <a:effectLst/>
                <a:latin typeface="Quicksand"/>
              </a:rPr>
              <a:t> juga </a:t>
            </a:r>
            <a:r>
              <a:rPr lang="en-US" b="0" i="0" dirty="0" err="1">
                <a:solidFill>
                  <a:srgbClr val="191919"/>
                </a:solidFill>
                <a:effectLst/>
                <a:latin typeface="Quicksand"/>
              </a:rPr>
              <a:t>dapat</a:t>
            </a:r>
            <a:r>
              <a:rPr lang="en-US" b="0" i="0" dirty="0">
                <a:solidFill>
                  <a:srgbClr val="191919"/>
                </a:solidFill>
                <a:effectLst/>
                <a:latin typeface="Quicksand"/>
              </a:rPr>
              <a:t> </a:t>
            </a:r>
            <a:r>
              <a:rPr lang="en-US" b="0" i="0" dirty="0" err="1">
                <a:solidFill>
                  <a:srgbClr val="191919"/>
                </a:solidFill>
                <a:effectLst/>
                <a:latin typeface="Quicksand"/>
              </a:rPr>
              <a:t>mengatur</a:t>
            </a:r>
            <a:r>
              <a:rPr lang="en-US" b="0" i="0" dirty="0">
                <a:solidFill>
                  <a:srgbClr val="191919"/>
                </a:solidFill>
                <a:effectLst/>
                <a:latin typeface="Quicksand"/>
              </a:rPr>
              <a:t> </a:t>
            </a:r>
            <a:r>
              <a:rPr lang="en-US" b="0" i="0" dirty="0" err="1">
                <a:solidFill>
                  <a:srgbClr val="191919"/>
                </a:solidFill>
                <a:effectLst/>
                <a:latin typeface="Quicksand"/>
              </a:rPr>
              <a:t>alur</a:t>
            </a:r>
            <a:r>
              <a:rPr lang="en-US" b="0" i="0" dirty="0">
                <a:solidFill>
                  <a:srgbClr val="191919"/>
                </a:solidFill>
                <a:effectLst/>
                <a:latin typeface="Quicksand"/>
              </a:rPr>
              <a:t> </a:t>
            </a:r>
            <a:r>
              <a:rPr lang="en-US" b="0" i="0" dirty="0" err="1">
                <a:solidFill>
                  <a:srgbClr val="191919"/>
                </a:solidFill>
                <a:effectLst/>
                <a:latin typeface="Quicksand"/>
              </a:rPr>
              <a:t>sebuah</a:t>
            </a:r>
            <a:r>
              <a:rPr lang="en-US" b="0" i="0" dirty="0">
                <a:solidFill>
                  <a:srgbClr val="191919"/>
                </a:solidFill>
                <a:effectLst/>
                <a:latin typeface="Quicksand"/>
              </a:rPr>
              <a:t> program. Namun </a:t>
            </a:r>
            <a:r>
              <a:rPr lang="en-US" b="0" i="0" dirty="0" err="1">
                <a:solidFill>
                  <a:srgbClr val="191919"/>
                </a:solidFill>
                <a:effectLst/>
                <a:latin typeface="Quicksand"/>
              </a:rPr>
              <a:t>pemrogram</a:t>
            </a:r>
            <a:r>
              <a:rPr lang="en-US" b="0" i="0" dirty="0">
                <a:solidFill>
                  <a:srgbClr val="191919"/>
                </a:solidFill>
                <a:effectLst/>
                <a:latin typeface="Quicksand"/>
              </a:rPr>
              <a:t> </a:t>
            </a:r>
            <a:r>
              <a:rPr lang="en-US" b="0" i="0" dirty="0" err="1">
                <a:solidFill>
                  <a:srgbClr val="191919"/>
                </a:solidFill>
                <a:effectLst/>
                <a:latin typeface="Quicksand"/>
              </a:rPr>
              <a:t>dapat</a:t>
            </a:r>
            <a:r>
              <a:rPr lang="en-US" b="0" i="0" dirty="0">
                <a:solidFill>
                  <a:srgbClr val="191919"/>
                </a:solidFill>
                <a:effectLst/>
                <a:latin typeface="Quicksand"/>
              </a:rPr>
              <a:t> </a:t>
            </a:r>
            <a:r>
              <a:rPr lang="en-US" b="0" i="0" dirty="0" err="1">
                <a:solidFill>
                  <a:srgbClr val="191919"/>
                </a:solidFill>
                <a:effectLst/>
                <a:latin typeface="Quicksand"/>
              </a:rPr>
              <a:t>menentukan</a:t>
            </a:r>
            <a:r>
              <a:rPr lang="en-US" b="0" i="0" dirty="0">
                <a:solidFill>
                  <a:srgbClr val="191919"/>
                </a:solidFill>
                <a:effectLst/>
                <a:latin typeface="Quicksand"/>
              </a:rPr>
              <a:t> </a:t>
            </a:r>
            <a:r>
              <a:rPr lang="en-US" b="0" i="0" dirty="0" err="1">
                <a:solidFill>
                  <a:srgbClr val="191919"/>
                </a:solidFill>
                <a:effectLst/>
                <a:latin typeface="Quicksand"/>
              </a:rPr>
              <a:t>beberapa</a:t>
            </a:r>
            <a:r>
              <a:rPr lang="en-US" b="0" i="0" dirty="0">
                <a:solidFill>
                  <a:srgbClr val="191919"/>
                </a:solidFill>
                <a:effectLst/>
                <a:latin typeface="Quicksand"/>
              </a:rPr>
              <a:t> </a:t>
            </a:r>
            <a:r>
              <a:rPr lang="en-US" b="0" i="0" dirty="0" err="1">
                <a:solidFill>
                  <a:srgbClr val="191919"/>
                </a:solidFill>
                <a:effectLst/>
                <a:latin typeface="Quicksand"/>
              </a:rPr>
              <a:t>potongan</a:t>
            </a:r>
            <a:r>
              <a:rPr lang="en-US" b="0" i="0" dirty="0">
                <a:solidFill>
                  <a:srgbClr val="191919"/>
                </a:solidFill>
                <a:effectLst/>
                <a:latin typeface="Quicksand"/>
              </a:rPr>
              <a:t> </a:t>
            </a:r>
            <a:r>
              <a:rPr lang="en-US" b="0" i="0" dirty="0" err="1">
                <a:solidFill>
                  <a:srgbClr val="191919"/>
                </a:solidFill>
                <a:effectLst/>
                <a:latin typeface="Quicksand"/>
              </a:rPr>
              <a:t>kode</a:t>
            </a:r>
            <a:r>
              <a:rPr lang="en-US" b="0" i="0" dirty="0">
                <a:solidFill>
                  <a:srgbClr val="191919"/>
                </a:solidFill>
                <a:effectLst/>
                <a:latin typeface="Quicksand"/>
              </a:rPr>
              <a:t> yang </a:t>
            </a:r>
            <a:r>
              <a:rPr lang="en-US" b="0" i="0" dirty="0" err="1">
                <a:solidFill>
                  <a:srgbClr val="191919"/>
                </a:solidFill>
                <a:effectLst/>
                <a:latin typeface="Quicksand"/>
              </a:rPr>
              <a:t>harus</a:t>
            </a:r>
            <a:r>
              <a:rPr lang="en-US" b="0" i="0" dirty="0">
                <a:solidFill>
                  <a:srgbClr val="191919"/>
                </a:solidFill>
                <a:effectLst/>
                <a:latin typeface="Quicksand"/>
              </a:rPr>
              <a:t> </a:t>
            </a:r>
            <a:r>
              <a:rPr lang="en-US" b="0" i="0" dirty="0" err="1">
                <a:solidFill>
                  <a:srgbClr val="191919"/>
                </a:solidFill>
                <a:effectLst/>
                <a:latin typeface="Quicksand"/>
              </a:rPr>
              <a:t>dijalankan</a:t>
            </a:r>
            <a:r>
              <a:rPr lang="en-US" b="0" i="0" dirty="0">
                <a:solidFill>
                  <a:srgbClr val="191919"/>
                </a:solidFill>
                <a:effectLst/>
                <a:latin typeface="Quicksand"/>
              </a:rPr>
              <a:t> </a:t>
            </a:r>
            <a:r>
              <a:rPr lang="en-US" b="0" i="0" dirty="0" err="1">
                <a:solidFill>
                  <a:srgbClr val="191919"/>
                </a:solidFill>
                <a:effectLst/>
                <a:latin typeface="Quicksand"/>
              </a:rPr>
              <a:t>dalam</a:t>
            </a:r>
            <a:r>
              <a:rPr lang="en-US" b="0" i="0" dirty="0">
                <a:solidFill>
                  <a:srgbClr val="191919"/>
                </a:solidFill>
                <a:effectLst/>
                <a:latin typeface="Quicksand"/>
              </a:rPr>
              <a:t> </a:t>
            </a:r>
            <a:r>
              <a:rPr lang="en-US" b="0" i="0" dirty="0" err="1">
                <a:solidFill>
                  <a:srgbClr val="191919"/>
                </a:solidFill>
                <a:effectLst/>
                <a:latin typeface="Quicksand"/>
              </a:rPr>
              <a:t>berbagai</a:t>
            </a:r>
            <a:r>
              <a:rPr lang="en-US" b="0" i="0" dirty="0">
                <a:solidFill>
                  <a:srgbClr val="191919"/>
                </a:solidFill>
                <a:effectLst/>
                <a:latin typeface="Quicksand"/>
              </a:rPr>
              <a:t> </a:t>
            </a:r>
            <a:r>
              <a:rPr lang="en-US" b="0" i="0" dirty="0" err="1">
                <a:solidFill>
                  <a:srgbClr val="191919"/>
                </a:solidFill>
                <a:effectLst/>
                <a:latin typeface="Quicksand"/>
              </a:rPr>
              <a:t>kondisi</a:t>
            </a:r>
            <a:r>
              <a:rPr lang="en-US" b="0" i="0" dirty="0">
                <a:solidFill>
                  <a:srgbClr val="191919"/>
                </a:solidFill>
                <a:effectLst/>
                <a:latin typeface="Quicksand"/>
              </a:rPr>
              <a:t>. </a:t>
            </a:r>
            <a:r>
              <a:rPr lang="en-US" b="0" i="0" dirty="0" err="1">
                <a:solidFill>
                  <a:srgbClr val="191919"/>
                </a:solidFill>
                <a:effectLst/>
                <a:latin typeface="Quicksand"/>
              </a:rPr>
              <a:t>Terdapat</a:t>
            </a:r>
            <a:r>
              <a:rPr lang="en-US" b="0" i="0" dirty="0">
                <a:solidFill>
                  <a:srgbClr val="191919"/>
                </a:solidFill>
                <a:effectLst/>
                <a:latin typeface="Quicksand"/>
              </a:rPr>
              <a:t> </a:t>
            </a:r>
            <a:r>
              <a:rPr lang="en-US" b="0" i="0" dirty="0" err="1">
                <a:solidFill>
                  <a:srgbClr val="191919"/>
                </a:solidFill>
                <a:effectLst/>
                <a:latin typeface="Quicksand"/>
              </a:rPr>
              <a:t>dua</a:t>
            </a:r>
            <a:r>
              <a:rPr lang="en-US" b="0" i="0" dirty="0">
                <a:solidFill>
                  <a:srgbClr val="191919"/>
                </a:solidFill>
                <a:effectLst/>
                <a:latin typeface="Quicksand"/>
              </a:rPr>
              <a:t> </a:t>
            </a:r>
            <a:r>
              <a:rPr lang="en-US" b="0" i="0" dirty="0" err="1">
                <a:solidFill>
                  <a:srgbClr val="191919"/>
                </a:solidFill>
                <a:effectLst/>
                <a:latin typeface="Quicksand"/>
              </a:rPr>
              <a:t>bagian</a:t>
            </a:r>
            <a:r>
              <a:rPr lang="en-US" b="0" i="0" dirty="0">
                <a:solidFill>
                  <a:srgbClr val="191919"/>
                </a:solidFill>
                <a:effectLst/>
                <a:latin typeface="Quicksand"/>
              </a:rPr>
              <a:t> pada </a:t>
            </a:r>
            <a:r>
              <a:rPr lang="en-US" b="0" i="1" dirty="0">
                <a:solidFill>
                  <a:srgbClr val="191919"/>
                </a:solidFill>
                <a:effectLst/>
                <a:latin typeface="Quicksand"/>
              </a:rPr>
              <a:t>switch case</a:t>
            </a:r>
            <a:r>
              <a:rPr lang="en-US" b="0" i="0" dirty="0">
                <a:solidFill>
                  <a:srgbClr val="191919"/>
                </a:solidFill>
                <a:effectLst/>
                <a:latin typeface="Quicksand"/>
              </a:rPr>
              <a:t>, yang </a:t>
            </a:r>
            <a:r>
              <a:rPr lang="en-US" b="0" i="0" dirty="0" err="1">
                <a:solidFill>
                  <a:srgbClr val="191919"/>
                </a:solidFill>
                <a:effectLst/>
                <a:latin typeface="Quicksand"/>
              </a:rPr>
              <a:t>pertama</a:t>
            </a:r>
            <a:r>
              <a:rPr lang="en-US" b="0" i="0" dirty="0">
                <a:solidFill>
                  <a:srgbClr val="191919"/>
                </a:solidFill>
                <a:effectLst/>
                <a:latin typeface="Quicksand"/>
              </a:rPr>
              <a:t> pada </a:t>
            </a:r>
            <a:r>
              <a:rPr lang="en-US" b="0" i="1" dirty="0">
                <a:solidFill>
                  <a:srgbClr val="191919"/>
                </a:solidFill>
                <a:effectLst/>
                <a:latin typeface="Quicksand"/>
              </a:rPr>
              <a:t>switch</a:t>
            </a:r>
            <a:r>
              <a:rPr lang="en-US" b="0" i="0" dirty="0">
                <a:solidFill>
                  <a:srgbClr val="191919"/>
                </a:solidFill>
                <a:effectLst/>
                <a:latin typeface="Quicksand"/>
              </a:rPr>
              <a:t> </a:t>
            </a:r>
            <a:r>
              <a:rPr lang="en-US" b="0" i="0" dirty="0" err="1">
                <a:solidFill>
                  <a:srgbClr val="191919"/>
                </a:solidFill>
                <a:effectLst/>
                <a:latin typeface="Quicksand"/>
              </a:rPr>
              <a:t>terdapat</a:t>
            </a:r>
            <a:r>
              <a:rPr lang="en-US" b="0" i="0" dirty="0">
                <a:solidFill>
                  <a:srgbClr val="191919"/>
                </a:solidFill>
                <a:effectLst/>
                <a:latin typeface="Quicksand"/>
              </a:rPr>
              <a:t> </a:t>
            </a:r>
            <a:r>
              <a:rPr lang="en-US" b="0" i="0" dirty="0" err="1">
                <a:solidFill>
                  <a:srgbClr val="191919"/>
                </a:solidFill>
                <a:effectLst/>
                <a:latin typeface="Quicksand"/>
              </a:rPr>
              <a:t>nama</a:t>
            </a:r>
            <a:r>
              <a:rPr lang="en-US" b="0" i="0" dirty="0">
                <a:solidFill>
                  <a:srgbClr val="191919"/>
                </a:solidFill>
                <a:effectLst/>
                <a:latin typeface="Quicksand"/>
              </a:rPr>
              <a:t> </a:t>
            </a:r>
            <a:r>
              <a:rPr lang="en-US" b="0" i="0" dirty="0" err="1">
                <a:solidFill>
                  <a:srgbClr val="191919"/>
                </a:solidFill>
                <a:effectLst/>
                <a:latin typeface="Quicksand"/>
              </a:rPr>
              <a:t>variabel</a:t>
            </a:r>
            <a:r>
              <a:rPr lang="en-US" b="0" i="0" dirty="0">
                <a:solidFill>
                  <a:srgbClr val="191919"/>
                </a:solidFill>
                <a:effectLst/>
                <a:latin typeface="Quicksand"/>
              </a:rPr>
              <a:t> yang </a:t>
            </a:r>
            <a:r>
              <a:rPr lang="en-US" b="0" i="0" dirty="0" err="1">
                <a:solidFill>
                  <a:srgbClr val="191919"/>
                </a:solidFill>
                <a:effectLst/>
                <a:latin typeface="Quicksand"/>
              </a:rPr>
              <a:t>akan</a:t>
            </a:r>
            <a:r>
              <a:rPr lang="en-US" b="0" i="0" dirty="0">
                <a:solidFill>
                  <a:srgbClr val="191919"/>
                </a:solidFill>
                <a:effectLst/>
                <a:latin typeface="Quicksand"/>
              </a:rPr>
              <a:t> </a:t>
            </a:r>
            <a:r>
              <a:rPr lang="en-US" b="0" i="0" dirty="0" err="1">
                <a:solidFill>
                  <a:srgbClr val="191919"/>
                </a:solidFill>
                <a:effectLst/>
                <a:latin typeface="Quicksand"/>
              </a:rPr>
              <a:t>dicek</a:t>
            </a:r>
            <a:r>
              <a:rPr lang="en-US" b="0" i="0" dirty="0">
                <a:solidFill>
                  <a:srgbClr val="191919"/>
                </a:solidFill>
                <a:effectLst/>
                <a:latin typeface="Quicksand"/>
              </a:rPr>
              <a:t> </a:t>
            </a:r>
            <a:r>
              <a:rPr lang="en-US" b="0" i="0" dirty="0" err="1">
                <a:solidFill>
                  <a:srgbClr val="191919"/>
                </a:solidFill>
                <a:effectLst/>
                <a:latin typeface="Quicksand"/>
              </a:rPr>
              <a:t>nilainya</a:t>
            </a:r>
            <a:r>
              <a:rPr lang="en-US" b="0" i="0" dirty="0">
                <a:solidFill>
                  <a:srgbClr val="191919"/>
                </a:solidFill>
                <a:effectLst/>
                <a:latin typeface="Quicksand"/>
              </a:rPr>
              <a:t>. Lalu </a:t>
            </a:r>
            <a:r>
              <a:rPr lang="en-US" b="0" i="1" dirty="0">
                <a:solidFill>
                  <a:srgbClr val="191919"/>
                </a:solidFill>
                <a:effectLst/>
                <a:latin typeface="Quicksand"/>
              </a:rPr>
              <a:t>case</a:t>
            </a:r>
            <a:r>
              <a:rPr lang="en-US" b="0" i="0" dirty="0">
                <a:solidFill>
                  <a:srgbClr val="191919"/>
                </a:solidFill>
                <a:effectLst/>
                <a:latin typeface="Quicksand"/>
              </a:rPr>
              <a:t> </a:t>
            </a:r>
            <a:r>
              <a:rPr lang="en-US" b="0" i="0" dirty="0" err="1">
                <a:solidFill>
                  <a:srgbClr val="191919"/>
                </a:solidFill>
                <a:effectLst/>
                <a:latin typeface="Quicksand"/>
              </a:rPr>
              <a:t>dengan</a:t>
            </a:r>
            <a:r>
              <a:rPr lang="en-US" b="0" i="0" dirty="0">
                <a:solidFill>
                  <a:srgbClr val="191919"/>
                </a:solidFill>
                <a:effectLst/>
                <a:latin typeface="Quicksand"/>
              </a:rPr>
              <a:t> </a:t>
            </a:r>
            <a:r>
              <a:rPr lang="en-US" b="0" i="0" dirty="0" err="1">
                <a:solidFill>
                  <a:srgbClr val="191919"/>
                </a:solidFill>
                <a:effectLst/>
                <a:latin typeface="Quicksand"/>
              </a:rPr>
              <a:t>nilai</a:t>
            </a:r>
            <a:r>
              <a:rPr lang="en-US" b="0" i="0" dirty="0">
                <a:solidFill>
                  <a:srgbClr val="191919"/>
                </a:solidFill>
                <a:effectLst/>
                <a:latin typeface="Quicksand"/>
              </a:rPr>
              <a:t> yang </a:t>
            </a:r>
            <a:r>
              <a:rPr lang="en-US" b="0" i="0" dirty="0" err="1">
                <a:solidFill>
                  <a:srgbClr val="191919"/>
                </a:solidFill>
                <a:effectLst/>
                <a:latin typeface="Quicksand"/>
              </a:rPr>
              <a:t>telah</a:t>
            </a:r>
            <a:r>
              <a:rPr lang="en-US" b="0" i="0" dirty="0">
                <a:solidFill>
                  <a:srgbClr val="191919"/>
                </a:solidFill>
                <a:effectLst/>
                <a:latin typeface="Quicksand"/>
              </a:rPr>
              <a:t> </a:t>
            </a:r>
            <a:r>
              <a:rPr lang="en-US" b="0" i="0" dirty="0" err="1">
                <a:solidFill>
                  <a:srgbClr val="191919"/>
                </a:solidFill>
                <a:effectLst/>
                <a:latin typeface="Quicksand"/>
              </a:rPr>
              <a:t>ditentukan</a:t>
            </a:r>
            <a:r>
              <a:rPr lang="en-US" b="0" i="0" dirty="0">
                <a:solidFill>
                  <a:srgbClr val="191919"/>
                </a:solidFill>
                <a:effectLst/>
                <a:latin typeface="Quicksand"/>
              </a:rPr>
              <a:t> </a:t>
            </a:r>
            <a:r>
              <a:rPr lang="en-US" b="0" i="0" dirty="0" err="1">
                <a:solidFill>
                  <a:srgbClr val="191919"/>
                </a:solidFill>
                <a:effectLst/>
                <a:latin typeface="Quicksand"/>
              </a:rPr>
              <a:t>dengan</a:t>
            </a:r>
            <a:r>
              <a:rPr lang="en-US" b="0" i="0" dirty="0">
                <a:solidFill>
                  <a:srgbClr val="191919"/>
                </a:solidFill>
                <a:effectLst/>
                <a:latin typeface="Quicksand"/>
              </a:rPr>
              <a:t> </a:t>
            </a:r>
            <a:r>
              <a:rPr lang="en-US" b="0" i="0" dirty="0" err="1">
                <a:solidFill>
                  <a:srgbClr val="191919"/>
                </a:solidFill>
                <a:effectLst/>
                <a:latin typeface="Quicksand"/>
              </a:rPr>
              <a:t>blok</a:t>
            </a:r>
            <a:r>
              <a:rPr lang="en-US" b="0" i="0" dirty="0">
                <a:solidFill>
                  <a:srgbClr val="191919"/>
                </a:solidFill>
                <a:effectLst/>
                <a:latin typeface="Quicksand"/>
              </a:rPr>
              <a:t> statement </a:t>
            </a:r>
            <a:r>
              <a:rPr lang="en-US" b="0" i="0" dirty="0" err="1">
                <a:solidFill>
                  <a:srgbClr val="191919"/>
                </a:solidFill>
                <a:effectLst/>
                <a:latin typeface="Quicksand"/>
              </a:rPr>
              <a:t>didalamnya</a:t>
            </a:r>
            <a:r>
              <a:rPr lang="en-US" b="0" i="0" dirty="0">
                <a:solidFill>
                  <a:srgbClr val="191919"/>
                </a:solidFill>
                <a:effectLst/>
                <a:latin typeface="Quicksand"/>
              </a:rPr>
              <a:t>. Ketika </a:t>
            </a:r>
            <a:r>
              <a:rPr lang="en-US" b="0" i="0" dirty="0" err="1">
                <a:solidFill>
                  <a:srgbClr val="191919"/>
                </a:solidFill>
                <a:effectLst/>
                <a:latin typeface="Quicksand"/>
              </a:rPr>
              <a:t>nilai</a:t>
            </a:r>
            <a:r>
              <a:rPr lang="en-US" b="0" i="0" dirty="0">
                <a:solidFill>
                  <a:srgbClr val="191919"/>
                </a:solidFill>
                <a:effectLst/>
                <a:latin typeface="Quicksand"/>
              </a:rPr>
              <a:t> yang </a:t>
            </a:r>
            <a:r>
              <a:rPr lang="en-US" b="0" i="0" dirty="0" err="1">
                <a:solidFill>
                  <a:srgbClr val="191919"/>
                </a:solidFill>
                <a:effectLst/>
                <a:latin typeface="Quicksand"/>
              </a:rPr>
              <a:t>ada</a:t>
            </a:r>
            <a:r>
              <a:rPr lang="en-US" b="0" i="0" dirty="0">
                <a:solidFill>
                  <a:srgbClr val="191919"/>
                </a:solidFill>
                <a:effectLst/>
                <a:latin typeface="Quicksand"/>
              </a:rPr>
              <a:t> pada </a:t>
            </a:r>
            <a:r>
              <a:rPr lang="en-US" b="0" i="1" dirty="0">
                <a:solidFill>
                  <a:srgbClr val="191919"/>
                </a:solidFill>
                <a:effectLst/>
                <a:latin typeface="Quicksand"/>
              </a:rPr>
              <a:t>switch</a:t>
            </a:r>
            <a:r>
              <a:rPr lang="en-US" b="0" i="0" dirty="0">
                <a:solidFill>
                  <a:srgbClr val="191919"/>
                </a:solidFill>
                <a:effectLst/>
                <a:latin typeface="Quicksand"/>
              </a:rPr>
              <a:t> </a:t>
            </a:r>
            <a:r>
              <a:rPr lang="en-US" b="1" i="0" dirty="0" err="1">
                <a:solidFill>
                  <a:srgbClr val="191919"/>
                </a:solidFill>
                <a:effectLst/>
                <a:latin typeface="Quicksand"/>
              </a:rPr>
              <a:t>cocok</a:t>
            </a:r>
            <a:r>
              <a:rPr lang="en-US" b="0" i="0" dirty="0">
                <a:solidFill>
                  <a:srgbClr val="191919"/>
                </a:solidFill>
                <a:effectLst/>
                <a:latin typeface="Quicksand"/>
              </a:rPr>
              <a:t> </a:t>
            </a:r>
            <a:r>
              <a:rPr lang="en-US" b="0" i="0" dirty="0" err="1">
                <a:solidFill>
                  <a:srgbClr val="191919"/>
                </a:solidFill>
                <a:effectLst/>
                <a:latin typeface="Quicksand"/>
              </a:rPr>
              <a:t>atau</a:t>
            </a:r>
            <a:r>
              <a:rPr lang="en-US" b="0" i="0" dirty="0">
                <a:solidFill>
                  <a:srgbClr val="191919"/>
                </a:solidFill>
                <a:effectLst/>
                <a:latin typeface="Quicksand"/>
              </a:rPr>
              <a:t> </a:t>
            </a:r>
            <a:r>
              <a:rPr lang="en-US" b="0" i="0" dirty="0" err="1">
                <a:solidFill>
                  <a:srgbClr val="191919"/>
                </a:solidFill>
                <a:effectLst/>
                <a:latin typeface="Quicksand"/>
              </a:rPr>
              <a:t>sama</a:t>
            </a:r>
            <a:r>
              <a:rPr lang="en-US" b="0" i="0" dirty="0">
                <a:solidFill>
                  <a:srgbClr val="191919"/>
                </a:solidFill>
                <a:effectLst/>
                <a:latin typeface="Quicksand"/>
              </a:rPr>
              <a:t> </a:t>
            </a:r>
            <a:r>
              <a:rPr lang="en-US" b="0" i="0" dirty="0" err="1">
                <a:solidFill>
                  <a:srgbClr val="191919"/>
                </a:solidFill>
                <a:effectLst/>
                <a:latin typeface="Quicksand"/>
              </a:rPr>
              <a:t>dengan</a:t>
            </a:r>
            <a:r>
              <a:rPr lang="en-US" b="0" i="0" dirty="0">
                <a:solidFill>
                  <a:srgbClr val="191919"/>
                </a:solidFill>
                <a:effectLst/>
                <a:latin typeface="Quicksand"/>
              </a:rPr>
              <a:t> </a:t>
            </a:r>
            <a:r>
              <a:rPr lang="en-US" b="0" i="0" dirty="0" err="1">
                <a:solidFill>
                  <a:srgbClr val="191919"/>
                </a:solidFill>
                <a:effectLst/>
                <a:latin typeface="Quicksand"/>
              </a:rPr>
              <a:t>nilai</a:t>
            </a:r>
            <a:r>
              <a:rPr lang="en-US" b="0" i="0" dirty="0">
                <a:solidFill>
                  <a:srgbClr val="191919"/>
                </a:solidFill>
                <a:effectLst/>
                <a:latin typeface="Quicksand"/>
              </a:rPr>
              <a:t> yang </a:t>
            </a:r>
            <a:r>
              <a:rPr lang="en-US" b="0" i="0" dirty="0" err="1">
                <a:solidFill>
                  <a:srgbClr val="191919"/>
                </a:solidFill>
                <a:effectLst/>
                <a:latin typeface="Quicksand"/>
              </a:rPr>
              <a:t>ada</a:t>
            </a:r>
            <a:r>
              <a:rPr lang="en-US" b="0" i="0" dirty="0">
                <a:solidFill>
                  <a:srgbClr val="191919"/>
                </a:solidFill>
                <a:effectLst/>
                <a:latin typeface="Quicksand"/>
              </a:rPr>
              <a:t> pada </a:t>
            </a:r>
            <a:r>
              <a:rPr lang="en-US" b="0" i="1" dirty="0">
                <a:solidFill>
                  <a:srgbClr val="191919"/>
                </a:solidFill>
                <a:effectLst/>
                <a:latin typeface="Quicksand"/>
              </a:rPr>
              <a:t>case</a:t>
            </a:r>
            <a:r>
              <a:rPr lang="en-US" b="0" i="0" dirty="0">
                <a:solidFill>
                  <a:srgbClr val="191919"/>
                </a:solidFill>
                <a:effectLst/>
                <a:latin typeface="Quicksand"/>
              </a:rPr>
              <a:t>, </a:t>
            </a:r>
            <a:r>
              <a:rPr lang="en-US" b="0" i="0" dirty="0" err="1">
                <a:solidFill>
                  <a:srgbClr val="191919"/>
                </a:solidFill>
                <a:effectLst/>
                <a:latin typeface="Quicksand"/>
              </a:rPr>
              <a:t>maka</a:t>
            </a:r>
            <a:r>
              <a:rPr lang="en-US" b="0" i="0" dirty="0">
                <a:solidFill>
                  <a:srgbClr val="191919"/>
                </a:solidFill>
                <a:effectLst/>
                <a:latin typeface="Quicksand"/>
              </a:rPr>
              <a:t> </a:t>
            </a:r>
            <a:r>
              <a:rPr lang="en-US" b="0" i="0" dirty="0" err="1">
                <a:solidFill>
                  <a:srgbClr val="191919"/>
                </a:solidFill>
                <a:effectLst/>
                <a:latin typeface="Quicksand"/>
              </a:rPr>
              <a:t>blok</a:t>
            </a:r>
            <a:r>
              <a:rPr lang="en-US" b="0" i="0" dirty="0">
                <a:solidFill>
                  <a:srgbClr val="191919"/>
                </a:solidFill>
                <a:effectLst/>
                <a:latin typeface="Quicksand"/>
              </a:rPr>
              <a:t> yang </a:t>
            </a:r>
            <a:r>
              <a:rPr lang="en-US" b="0" i="0" dirty="0" err="1">
                <a:solidFill>
                  <a:srgbClr val="191919"/>
                </a:solidFill>
                <a:effectLst/>
                <a:latin typeface="Quicksand"/>
              </a:rPr>
              <a:t>ada</a:t>
            </a:r>
            <a:r>
              <a:rPr lang="en-US" b="0" i="0" dirty="0">
                <a:solidFill>
                  <a:srgbClr val="191919"/>
                </a:solidFill>
                <a:effectLst/>
                <a:latin typeface="Quicksand"/>
              </a:rPr>
              <a:t> pada </a:t>
            </a:r>
            <a:r>
              <a:rPr lang="en-US" b="0" i="1" dirty="0">
                <a:solidFill>
                  <a:srgbClr val="191919"/>
                </a:solidFill>
                <a:effectLst/>
                <a:latin typeface="Quicksand"/>
              </a:rPr>
              <a:t>case</a:t>
            </a:r>
            <a:r>
              <a:rPr lang="en-US" b="0" i="0" dirty="0">
                <a:solidFill>
                  <a:srgbClr val="191919"/>
                </a:solidFill>
                <a:effectLst/>
                <a:latin typeface="Quicksand"/>
              </a:rPr>
              <a:t> </a:t>
            </a:r>
            <a:r>
              <a:rPr lang="en-US" b="0" i="0" dirty="0" err="1">
                <a:solidFill>
                  <a:srgbClr val="191919"/>
                </a:solidFill>
                <a:effectLst/>
                <a:latin typeface="Quicksand"/>
              </a:rPr>
              <a:t>tersebut</a:t>
            </a:r>
            <a:r>
              <a:rPr lang="en-US" b="0" i="0" dirty="0">
                <a:solidFill>
                  <a:srgbClr val="191919"/>
                </a:solidFill>
                <a:effectLst/>
                <a:latin typeface="Quicksand"/>
              </a:rPr>
              <a:t> </a:t>
            </a:r>
            <a:r>
              <a:rPr lang="en-US" b="0" i="0" dirty="0" err="1">
                <a:solidFill>
                  <a:srgbClr val="191919"/>
                </a:solidFill>
                <a:effectLst/>
                <a:latin typeface="Quicksand"/>
              </a:rPr>
              <a:t>akan</a:t>
            </a:r>
            <a:r>
              <a:rPr lang="en-US" b="0" i="0" dirty="0">
                <a:solidFill>
                  <a:srgbClr val="191919"/>
                </a:solidFill>
                <a:effectLst/>
                <a:latin typeface="Quicksand"/>
              </a:rPr>
              <a:t> </a:t>
            </a:r>
            <a:r>
              <a:rPr lang="en-US" b="0" i="0" dirty="0" err="1">
                <a:solidFill>
                  <a:srgbClr val="191919"/>
                </a:solidFill>
                <a:effectLst/>
                <a:latin typeface="Quicksand"/>
              </a:rPr>
              <a:t>dieksekusi</a:t>
            </a:r>
            <a:r>
              <a:rPr lang="en-US" b="0" i="0" dirty="0">
                <a:solidFill>
                  <a:srgbClr val="191919"/>
                </a:solidFill>
                <a:effectLst/>
                <a:latin typeface="Quicksand"/>
              </a:rPr>
              <a:t>.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79A3CF1-375B-E1F3-71A3-9CCC4E8E620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sz="4000" dirty="0">
                <a:solidFill>
                  <a:schemeClr val="accent6">
                    <a:lumMod val="75000"/>
                  </a:schemeClr>
                </a:solidFill>
              </a:rPr>
              <a:t>Switch Case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C34C17F-2DD5-2251-BF77-56E75B0EFBA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B444CD7-1A13-521B-5BF9-60DB0955BB8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55E7D7E-D0B1-5B74-0C38-425F8CD9F2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2384" y="5040610"/>
            <a:ext cx="7072203" cy="189617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CB0E309-C4D3-7DF9-E979-04CA3D98B2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0391" y="6555727"/>
            <a:ext cx="6673117" cy="3381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1220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02E88B9-8E47-0AB1-D98C-CF4A8E3B7CD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958B4A-8F99-4B69-0F6D-0683433BCF4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915527" y="516465"/>
            <a:ext cx="7544341" cy="1368930"/>
          </a:xfrm>
        </p:spPr>
        <p:txBody>
          <a:bodyPr/>
          <a:lstStyle/>
          <a:p>
            <a:r>
              <a:rPr lang="en-US" dirty="0" err="1">
                <a:solidFill>
                  <a:srgbClr val="20BFE4"/>
                </a:solidFill>
              </a:rPr>
              <a:t>Ultrasonik</a:t>
            </a:r>
            <a:endParaRPr lang="en-US" dirty="0">
              <a:solidFill>
                <a:srgbClr val="20BFE4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AF5E2D-71A4-04F3-FB7F-E5E1B16DFCE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1811243-6BC1-684B-AD26-CF34A9F5E6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762" y="0"/>
            <a:ext cx="8408213" cy="7347009"/>
          </a:xfrm>
          <a:prstGeom prst="rect">
            <a:avLst/>
          </a:prstGeom>
        </p:spPr>
      </p:pic>
      <p:pic>
        <p:nvPicPr>
          <p:cNvPr id="11266" name="Picture 2">
            <a:extLst>
              <a:ext uri="{FF2B5EF4-FFF2-40B4-BE49-F238E27FC236}">
                <a16:creationId xmlns:a16="http://schemas.microsoft.com/office/drawing/2014/main" id="{BDD0CD87-459D-172A-8D81-0B798C640C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5756" y="1935536"/>
            <a:ext cx="7883885" cy="7148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765F672-B721-C8BF-9CFC-04026A0040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762" y="7347009"/>
            <a:ext cx="8408213" cy="3766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6992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Thank you!</a:t>
            </a:r>
            <a:endParaRPr kumimoji="1" lang="ja-JP" altLang="en-US" dirty="0"/>
          </a:p>
        </p:txBody>
      </p:sp>
      <p:sp>
        <p:nvSpPr>
          <p:cNvPr id="9" name="テキスト プレースホルダー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8" name="テキスト プレースホルダー 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409570985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Single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 descr="A picture containing text, swimming, sport, water sport&#10;&#10;Description automatically generated">
            <a:extLst>
              <a:ext uri="{FF2B5EF4-FFF2-40B4-BE49-F238E27FC236}">
                <a16:creationId xmlns:a16="http://schemas.microsoft.com/office/drawing/2014/main" id="{2183D8B8-73AF-D41A-7189-557F63F4565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" b="8"/>
          <a:stretch>
            <a:fillRect/>
          </a:stretch>
        </p:blipFill>
        <p:spPr/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25DF4A-0319-7D86-B41F-09E61DB2FE7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5B47FF-79F1-C4FC-6768-154DAAACF34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1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55129B6-38F1-2771-9073-BBF37D553D5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Digital/Analog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070F1A5-24A8-3599-DEC5-8F03A79ADA1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809AB84-C3D6-7153-7E31-678658FD897F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09EB358-1945-0890-CB97-6A14898A04B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D0896F3-A816-5B19-799F-1EF8F9DCDC5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4860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59A76D9-91AD-D8FE-5529-412DE476623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Digital Vs Analog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58AEF2-2FB7-F911-57BD-B7B81543B29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286020" y="5141913"/>
            <a:ext cx="8489362" cy="4581526"/>
          </a:xfrm>
        </p:spPr>
        <p:txBody>
          <a:bodyPr>
            <a:normAutofit/>
          </a:bodyPr>
          <a:lstStyle/>
          <a:p>
            <a:r>
              <a:rPr lang="en-US" sz="2400" b="1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</a:t>
            </a:r>
            <a:r>
              <a:rPr lang="en-US" sz="2400" b="1" i="0" dirty="0" err="1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inyal</a:t>
            </a:r>
            <a:r>
              <a:rPr lang="en-US" sz="2400" b="1" i="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digital </a:t>
            </a:r>
            <a:r>
              <a:rPr lang="en-US" sz="2400" b="1" i="0" dirty="0" err="1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termasuk</a:t>
            </a:r>
            <a:r>
              <a:rPr lang="en-US" sz="2400" b="1" i="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b="1" i="0" dirty="0" err="1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sinyal</a:t>
            </a:r>
            <a:r>
              <a:rPr lang="en-US" sz="2400" b="1" i="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b="1" i="0" dirty="0" err="1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diskrit</a:t>
            </a:r>
            <a:r>
              <a:rPr lang="en-US" sz="2400" b="1" i="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b="1" i="0" dirty="0" err="1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sedangkan</a:t>
            </a:r>
            <a:r>
              <a:rPr lang="en-US" sz="2400" b="1" i="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b="1" i="0" dirty="0" err="1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sinyal</a:t>
            </a:r>
            <a:r>
              <a:rPr lang="en-US" sz="2400" b="1" i="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analog </a:t>
            </a:r>
            <a:r>
              <a:rPr lang="en-US" sz="2400" b="1" i="0" dirty="0" err="1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dianggap</a:t>
            </a:r>
            <a:r>
              <a:rPr lang="en-US" sz="2400" b="1" i="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b="1" i="0" dirty="0" err="1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sebagai</a:t>
            </a:r>
            <a:r>
              <a:rPr lang="en-US" sz="2400" b="1" i="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b="1" i="0" dirty="0" err="1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sinyal</a:t>
            </a:r>
            <a:r>
              <a:rPr lang="en-US" sz="2400" b="1" i="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b="1" i="0" dirty="0" err="1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kontinyu</a:t>
            </a:r>
            <a:r>
              <a:rPr lang="en-US" sz="2400" b="1" i="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en-US" sz="2400" b="1" i="0" dirty="0" err="1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sinyal</a:t>
            </a:r>
            <a:r>
              <a:rPr lang="en-US" sz="2400" b="1" i="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b="1" i="0" dirty="0" err="1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diskrit</a:t>
            </a:r>
            <a:r>
              <a:rPr lang="en-US" sz="2400" b="1" i="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hanya memiliki </a:t>
            </a:r>
            <a:r>
              <a:rPr lang="en-US" sz="2400" b="1" i="0" dirty="0" err="1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nilai</a:t>
            </a:r>
            <a:r>
              <a:rPr lang="en-US" sz="2400" b="1" i="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b="1" i="0" dirty="0" err="1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dalam</a:t>
            </a:r>
            <a:r>
              <a:rPr lang="en-US" sz="2400" b="1" i="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b="1" i="0" dirty="0" err="1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waktu</a:t>
            </a:r>
            <a:r>
              <a:rPr lang="en-US" sz="2400" b="1" i="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b="1" i="0" dirty="0" err="1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tertentu</a:t>
            </a:r>
            <a:r>
              <a:rPr lang="en-US" sz="2400" b="1" i="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b="1" i="0" dirty="0" err="1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saja</a:t>
            </a:r>
            <a:r>
              <a:rPr lang="en-US" sz="2400" b="1" i="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en-US" sz="2400" b="1" i="0" dirty="0" err="1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sedangkan</a:t>
            </a:r>
            <a:r>
              <a:rPr lang="en-US" sz="2400" b="1" i="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b="1" i="0" dirty="0" err="1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sinyal</a:t>
            </a:r>
            <a:r>
              <a:rPr lang="en-US" sz="2400" b="1" i="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b="1" i="0" dirty="0" err="1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kontinyu</a:t>
            </a:r>
            <a:r>
              <a:rPr lang="en-US" sz="2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memiliki </a:t>
            </a:r>
            <a:r>
              <a:rPr lang="en-US" sz="2400" b="1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nilai</a:t>
            </a:r>
            <a:r>
              <a:rPr lang="en-US" sz="2400" b="1" i="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b="1" i="0" dirty="0" err="1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secara</a:t>
            </a:r>
            <a:r>
              <a:rPr lang="en-US" sz="2400" b="1" i="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b="1" i="0" dirty="0" err="1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terus</a:t>
            </a:r>
            <a:r>
              <a:rPr lang="en-US" sz="2400" b="1" i="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b="1" i="0" dirty="0" err="1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menerus</a:t>
            </a:r>
            <a:r>
              <a:rPr lang="en-US" sz="2400" b="1" i="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b="1" i="0" dirty="0" err="1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selama</a:t>
            </a:r>
            <a:r>
              <a:rPr lang="en-US" sz="2400" b="1" i="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b="1" i="0" dirty="0" err="1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waktu</a:t>
            </a:r>
            <a:r>
              <a:rPr lang="en-US" sz="2400" b="1" i="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b="1" i="0" dirty="0" err="1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berjalan</a:t>
            </a:r>
            <a:r>
              <a:rPr lang="en-US" sz="2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  <a:endParaRPr lang="en-US" sz="2400" b="1" i="0" dirty="0"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sz="2400" b="1" i="0" dirty="0">
                <a:effectLst/>
                <a:latin typeface="Open Sans" panose="020B0606030504020204" pitchFamily="34" charset="0"/>
              </a:rPr>
              <a:t>Pin digital hanya </a:t>
            </a:r>
            <a:r>
              <a:rPr lang="en-US" sz="2400" b="1" i="0" dirty="0" err="1">
                <a:effectLst/>
                <a:latin typeface="Open Sans" panose="020B0606030504020204" pitchFamily="34" charset="0"/>
              </a:rPr>
              <a:t>dapat</a:t>
            </a:r>
            <a:r>
              <a:rPr lang="en-US" sz="2400" b="1" i="0" dirty="0">
                <a:effectLst/>
                <a:latin typeface="Open Sans" panose="020B0606030504020204" pitchFamily="34" charset="0"/>
              </a:rPr>
              <a:t> </a:t>
            </a:r>
            <a:r>
              <a:rPr lang="en-US" sz="2400" b="1" i="0" dirty="0" err="1">
                <a:effectLst/>
                <a:latin typeface="Open Sans" panose="020B0606030504020204" pitchFamily="34" charset="0"/>
              </a:rPr>
              <a:t>mengenali</a:t>
            </a:r>
            <a:r>
              <a:rPr lang="en-US" sz="2400" b="1" i="0" dirty="0">
                <a:effectLst/>
                <a:latin typeface="Open Sans" panose="020B0606030504020204" pitchFamily="34" charset="0"/>
              </a:rPr>
              <a:t> </a:t>
            </a:r>
            <a:r>
              <a:rPr lang="en-US" sz="2400" b="1" i="0" dirty="0" err="1">
                <a:effectLst/>
                <a:latin typeface="Open Sans" panose="020B0606030504020204" pitchFamily="34" charset="0"/>
              </a:rPr>
              <a:t>sinyal</a:t>
            </a:r>
            <a:r>
              <a:rPr lang="en-US" sz="2400" b="1" i="0" dirty="0">
                <a:effectLst/>
                <a:latin typeface="Open Sans" panose="020B0606030504020204" pitchFamily="34" charset="0"/>
              </a:rPr>
              <a:t> 0 volt </a:t>
            </a:r>
            <a:r>
              <a:rPr lang="en-US" sz="2400" b="1" i="0" dirty="0" err="1">
                <a:effectLst/>
                <a:latin typeface="Open Sans" panose="020B0606030504020204" pitchFamily="34" charset="0"/>
              </a:rPr>
              <a:t>sebagai</a:t>
            </a:r>
            <a:r>
              <a:rPr lang="en-US" sz="2400" b="1" i="0" dirty="0">
                <a:effectLst/>
                <a:latin typeface="Open Sans" panose="020B0606030504020204" pitchFamily="34" charset="0"/>
              </a:rPr>
              <a:t> </a:t>
            </a:r>
            <a:r>
              <a:rPr lang="en-US" sz="2400" b="1" i="0" dirty="0" err="1">
                <a:effectLst/>
                <a:latin typeface="Open Sans" panose="020B0606030504020204" pitchFamily="34" charset="0"/>
              </a:rPr>
              <a:t>nilai</a:t>
            </a:r>
            <a:r>
              <a:rPr lang="en-US" sz="2400" b="1" i="0" dirty="0">
                <a:effectLst/>
                <a:latin typeface="Open Sans" panose="020B0606030504020204" pitchFamily="34" charset="0"/>
              </a:rPr>
              <a:t> LOW dan 5 volt </a:t>
            </a:r>
            <a:r>
              <a:rPr lang="en-US" sz="2400" b="1" i="0" dirty="0" err="1">
                <a:effectLst/>
                <a:latin typeface="Open Sans" panose="020B0606030504020204" pitchFamily="34" charset="0"/>
              </a:rPr>
              <a:t>sebagai</a:t>
            </a:r>
            <a:r>
              <a:rPr lang="en-US" sz="2400" b="1" i="0" dirty="0">
                <a:effectLst/>
                <a:latin typeface="Open Sans" panose="020B0606030504020204" pitchFamily="34" charset="0"/>
              </a:rPr>
              <a:t> </a:t>
            </a:r>
            <a:r>
              <a:rPr lang="en-US" sz="2400" b="1" i="0" dirty="0" err="1">
                <a:effectLst/>
                <a:latin typeface="Open Sans" panose="020B0606030504020204" pitchFamily="34" charset="0"/>
              </a:rPr>
              <a:t>nilai</a:t>
            </a:r>
            <a:r>
              <a:rPr lang="en-US" sz="2400" b="1" i="0" dirty="0">
                <a:effectLst/>
                <a:latin typeface="Open Sans" panose="020B0606030504020204" pitchFamily="34" charset="0"/>
              </a:rPr>
              <a:t> HIGH. </a:t>
            </a:r>
            <a:r>
              <a:rPr lang="en-US" sz="2400" b="1" i="0" dirty="0" err="1">
                <a:effectLst/>
                <a:latin typeface="Open Sans" panose="020B0606030504020204" pitchFamily="34" charset="0"/>
              </a:rPr>
              <a:t>Sedangkan</a:t>
            </a:r>
            <a:r>
              <a:rPr lang="en-US" sz="2400" b="1" i="0" dirty="0">
                <a:effectLst/>
                <a:latin typeface="Open Sans" panose="020B0606030504020204" pitchFamily="34" charset="0"/>
              </a:rPr>
              <a:t> Pin analog </a:t>
            </a:r>
            <a:r>
              <a:rPr lang="en-US" sz="2400" b="1" i="0" dirty="0" err="1">
                <a:effectLst/>
                <a:latin typeface="Open Sans" panose="020B0606030504020204" pitchFamily="34" charset="0"/>
              </a:rPr>
              <a:t>dapat</a:t>
            </a:r>
            <a:r>
              <a:rPr lang="en-US" sz="2400" b="1" i="0" dirty="0">
                <a:effectLst/>
                <a:latin typeface="Open Sans" panose="020B0606030504020204" pitchFamily="34" charset="0"/>
              </a:rPr>
              <a:t> </a:t>
            </a:r>
            <a:r>
              <a:rPr lang="en-US" sz="2400" b="1" i="0" dirty="0" err="1">
                <a:effectLst/>
                <a:latin typeface="Open Sans" panose="020B0606030504020204" pitchFamily="34" charset="0"/>
              </a:rPr>
              <a:t>mengenali</a:t>
            </a:r>
            <a:r>
              <a:rPr lang="en-US" sz="2400" b="1" i="0" dirty="0">
                <a:effectLst/>
                <a:latin typeface="Open Sans" panose="020B0606030504020204" pitchFamily="34" charset="0"/>
              </a:rPr>
              <a:t> </a:t>
            </a:r>
            <a:r>
              <a:rPr lang="en-US" sz="2400" b="1" i="0" dirty="0" err="1">
                <a:effectLst/>
                <a:latin typeface="Open Sans" panose="020B0606030504020204" pitchFamily="34" charset="0"/>
              </a:rPr>
              <a:t>sinyal</a:t>
            </a:r>
            <a:r>
              <a:rPr lang="en-US" sz="2400" b="1" i="0" dirty="0">
                <a:effectLst/>
                <a:latin typeface="Open Sans" panose="020B0606030504020204" pitchFamily="34" charset="0"/>
              </a:rPr>
              <a:t> pada </a:t>
            </a:r>
            <a:r>
              <a:rPr lang="en-US" sz="2400" b="1" i="0" dirty="0" err="1">
                <a:effectLst/>
                <a:latin typeface="Open Sans" panose="020B0606030504020204" pitchFamily="34" charset="0"/>
              </a:rPr>
              <a:t>rentang</a:t>
            </a:r>
            <a:r>
              <a:rPr lang="en-US" sz="2400" b="1" i="0" dirty="0">
                <a:effectLst/>
                <a:latin typeface="Open Sans" panose="020B0606030504020204" pitchFamily="34" charset="0"/>
              </a:rPr>
              <a:t> </a:t>
            </a:r>
            <a:r>
              <a:rPr lang="en-US" sz="2400" b="1" i="0" dirty="0" err="1">
                <a:effectLst/>
                <a:latin typeface="Open Sans" panose="020B0606030504020204" pitchFamily="34" charset="0"/>
              </a:rPr>
              <a:t>nilai</a:t>
            </a:r>
            <a:r>
              <a:rPr lang="en-US" sz="2400" b="1" i="0" dirty="0">
                <a:effectLst/>
                <a:latin typeface="Open Sans" panose="020B0606030504020204" pitchFamily="34" charset="0"/>
              </a:rPr>
              <a:t> </a:t>
            </a:r>
            <a:r>
              <a:rPr lang="en-US" sz="2400" b="1" i="0" dirty="0" err="1">
                <a:effectLst/>
                <a:latin typeface="Open Sans" panose="020B0606030504020204" pitchFamily="34" charset="0"/>
              </a:rPr>
              <a:t>voltase</a:t>
            </a:r>
            <a:r>
              <a:rPr lang="en-US" sz="2400" b="1" i="0" dirty="0">
                <a:effectLst/>
                <a:latin typeface="Open Sans" panose="020B0606030504020204" pitchFamily="34" charset="0"/>
              </a:rPr>
              <a:t> </a:t>
            </a:r>
            <a:r>
              <a:rPr lang="en-US" sz="2400" b="1" i="0" dirty="0" err="1">
                <a:effectLst/>
                <a:latin typeface="Open Sans" panose="020B0606030504020204" pitchFamily="34" charset="0"/>
              </a:rPr>
              <a:t>tersebut</a:t>
            </a:r>
            <a:r>
              <a:rPr lang="en-US" sz="2400" b="1" i="0" dirty="0">
                <a:effectLst/>
                <a:latin typeface="Open Sans" panose="020B0606030504020204" pitchFamily="34" charset="0"/>
              </a:rPr>
              <a:t>.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41372399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B3615-81C1-CD6A-14B6-9C0273DFE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Deklarasi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Pin Mode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25E7968-AD17-1253-9580-26C2228FBF0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D22003-68D1-E211-E9CB-BA9AB17359E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BA4A02A-8792-7F69-5197-96C7679395B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639029" y="2970215"/>
            <a:ext cx="15009941" cy="2296764"/>
          </a:xfrm>
        </p:spPr>
        <p:txBody>
          <a:bodyPr>
            <a:normAutofit/>
          </a:bodyPr>
          <a:lstStyle/>
          <a:p>
            <a:r>
              <a:rPr lang="en-US" sz="2400" dirty="0" err="1"/>
              <a:t>Biasa</a:t>
            </a:r>
            <a:r>
              <a:rPr lang="en-US" sz="2400" dirty="0"/>
              <a:t> </a:t>
            </a:r>
            <a:r>
              <a:rPr lang="en-US" sz="2400" dirty="0" err="1"/>
              <a:t>digunakan</a:t>
            </a:r>
            <a:r>
              <a:rPr lang="en-US" sz="2400" dirty="0"/>
              <a:t> </a:t>
            </a:r>
            <a:r>
              <a:rPr lang="en-US" sz="2400" dirty="0" err="1"/>
              <a:t>dalam</a:t>
            </a:r>
            <a:r>
              <a:rPr lang="en-US" sz="2400" dirty="0"/>
              <a:t> void setup() untuk </a:t>
            </a:r>
            <a:r>
              <a:rPr lang="en-US" sz="2400" dirty="0" err="1"/>
              <a:t>mengkonfigurasi</a:t>
            </a:r>
            <a:r>
              <a:rPr lang="en-US" sz="2400" dirty="0"/>
              <a:t> pin </a:t>
            </a:r>
            <a:r>
              <a:rPr lang="en-US" sz="2400" dirty="0" err="1"/>
              <a:t>apakah</a:t>
            </a:r>
            <a:r>
              <a:rPr lang="en-US" sz="2400" dirty="0"/>
              <a:t> </a:t>
            </a:r>
            <a:r>
              <a:rPr lang="en-US" sz="2400" dirty="0" err="1"/>
              <a:t>sebagai</a:t>
            </a:r>
            <a:r>
              <a:rPr lang="en-US" sz="2400" dirty="0"/>
              <a:t> INPUT </a:t>
            </a:r>
            <a:r>
              <a:rPr lang="en-US" sz="2400" dirty="0" err="1"/>
              <a:t>atau</a:t>
            </a:r>
            <a:r>
              <a:rPr lang="en-US" sz="2400" dirty="0"/>
              <a:t> OUTPUT. Arduino digital pins </a:t>
            </a:r>
            <a:r>
              <a:rPr lang="en-US" sz="2400" dirty="0" err="1"/>
              <a:t>secara</a:t>
            </a:r>
            <a:r>
              <a:rPr lang="en-US" sz="2400" dirty="0"/>
              <a:t> default di </a:t>
            </a:r>
            <a:r>
              <a:rPr lang="en-US" sz="2400" dirty="0" err="1"/>
              <a:t>konfigurasi</a:t>
            </a:r>
            <a:r>
              <a:rPr lang="en-US" sz="2400" dirty="0"/>
              <a:t> </a:t>
            </a:r>
            <a:r>
              <a:rPr lang="en-US" sz="2400" dirty="0" err="1"/>
              <a:t>sebagai</a:t>
            </a:r>
            <a:r>
              <a:rPr lang="en-US" sz="2400" dirty="0"/>
              <a:t> input </a:t>
            </a:r>
            <a:r>
              <a:rPr lang="en-US" sz="2400" dirty="0" err="1"/>
              <a:t>sehingga</a:t>
            </a:r>
            <a:r>
              <a:rPr lang="en-US" sz="2400" dirty="0"/>
              <a:t> untuk </a:t>
            </a:r>
            <a:r>
              <a:rPr lang="en-US" sz="2400" dirty="0" err="1"/>
              <a:t>merubahnya</a:t>
            </a:r>
            <a:r>
              <a:rPr lang="en-US" sz="2400" dirty="0"/>
              <a:t> </a:t>
            </a:r>
            <a:r>
              <a:rPr lang="en-US" sz="2400" dirty="0" err="1"/>
              <a:t>harus</a:t>
            </a:r>
            <a:r>
              <a:rPr lang="en-US" sz="2400" dirty="0"/>
              <a:t> </a:t>
            </a:r>
            <a:r>
              <a:rPr lang="en-US" sz="2400" dirty="0" err="1"/>
              <a:t>menggunakan</a:t>
            </a:r>
            <a:r>
              <a:rPr lang="en-US" sz="2400" dirty="0"/>
              <a:t> operator </a:t>
            </a:r>
            <a:r>
              <a:rPr lang="en-US" sz="2400" dirty="0" err="1"/>
              <a:t>pinMode</a:t>
            </a:r>
            <a:r>
              <a:rPr lang="en-US" sz="2400" dirty="0"/>
              <a:t>(pin, mode).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CD9B4F8-2962-29EB-992C-0D43FDB21A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1104" y="5142706"/>
            <a:ext cx="14755090" cy="801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5493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290FE7-B647-610A-D350-503C33970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Digital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ED412DA-53B6-89CB-3726-C19046E2E0E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E25ECA-9148-299A-F799-F727F6A7C4C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0198E4-AC23-EAB0-D0F8-C3BE2C5D335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err="1"/>
              <a:t>Membaca</a:t>
            </a:r>
            <a:r>
              <a:rPr lang="en-US" dirty="0"/>
              <a:t> </a:t>
            </a:r>
            <a:r>
              <a:rPr lang="en-US" dirty="0" err="1"/>
              <a:t>nilai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pin yang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kehendaki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hasil</a:t>
            </a:r>
            <a:r>
              <a:rPr lang="en-US" dirty="0"/>
              <a:t> HIGH </a:t>
            </a:r>
            <a:r>
              <a:rPr lang="en-US" dirty="0" err="1"/>
              <a:t>atau</a:t>
            </a:r>
            <a:r>
              <a:rPr lang="en-US" dirty="0"/>
              <a:t> LOW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D7F5F1F-7A3F-5FB8-07ED-82868FEC196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b="0" i="0" dirty="0" err="1">
                <a:solidFill>
                  <a:schemeClr val="accent6">
                    <a:lumMod val="75000"/>
                  </a:schemeClr>
                </a:solidFill>
                <a:effectLst/>
                <a:latin typeface="Open Sans" panose="020B0606030504020204" pitchFamily="34" charset="0"/>
              </a:rPr>
              <a:t>digitalRead</a:t>
            </a:r>
            <a:r>
              <a:rPr lang="en-US" b="0" i="0" dirty="0">
                <a:solidFill>
                  <a:schemeClr val="accent6">
                    <a:lumMod val="75000"/>
                  </a:schemeClr>
                </a:solidFill>
                <a:effectLst/>
                <a:latin typeface="Open Sans" panose="020B0606030504020204" pitchFamily="34" charset="0"/>
              </a:rPr>
              <a:t>(pin)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05AEAF9-E1EE-3C81-6B30-727646E6D86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err="1"/>
              <a:t>Digunakan</a:t>
            </a:r>
            <a:r>
              <a:rPr lang="en-US" dirty="0"/>
              <a:t> untuk </a:t>
            </a:r>
            <a:r>
              <a:rPr lang="en-US" dirty="0" err="1"/>
              <a:t>mengeset</a:t>
            </a:r>
            <a:r>
              <a:rPr lang="en-US" dirty="0"/>
              <a:t> pin yang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kehendaki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kondisi</a:t>
            </a:r>
            <a:r>
              <a:rPr lang="en-US" dirty="0"/>
              <a:t> level </a:t>
            </a:r>
            <a:r>
              <a:rPr lang="en-US" dirty="0" err="1"/>
              <a:t>tegangan</a:t>
            </a:r>
            <a:r>
              <a:rPr lang="en-US" dirty="0"/>
              <a:t> HIGH </a:t>
            </a:r>
            <a:r>
              <a:rPr lang="en-US" dirty="0" err="1"/>
              <a:t>atau</a:t>
            </a:r>
            <a:r>
              <a:rPr lang="en-US" dirty="0"/>
              <a:t> LOW (nyala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mati</a:t>
            </a:r>
            <a:r>
              <a:rPr lang="en-US" dirty="0"/>
              <a:t>). Pin digital </a:t>
            </a:r>
            <a:r>
              <a:rPr lang="en-US" dirty="0" err="1"/>
              <a:t>arduino</a:t>
            </a:r>
            <a:r>
              <a:rPr lang="en-US" dirty="0"/>
              <a:t> </a:t>
            </a:r>
            <a:r>
              <a:rPr lang="en-US" dirty="0" err="1"/>
              <a:t>mempunyai</a:t>
            </a:r>
            <a:r>
              <a:rPr lang="en-US" dirty="0"/>
              <a:t> 14 ( 0 – 13 ).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E55CEA7-0A7E-DA87-2FD6-89B31002F7A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b="0" i="0" dirty="0" err="1">
                <a:solidFill>
                  <a:schemeClr val="accent6">
                    <a:lumMod val="75000"/>
                  </a:schemeClr>
                </a:solidFill>
                <a:effectLst/>
                <a:latin typeface="Open Sans" panose="020B0606030504020204" pitchFamily="34" charset="0"/>
              </a:rPr>
              <a:t>digitalWrite</a:t>
            </a:r>
            <a:r>
              <a:rPr lang="en-US" b="0" i="0" dirty="0">
                <a:solidFill>
                  <a:schemeClr val="accent6">
                    <a:lumMod val="75000"/>
                  </a:schemeClr>
                </a:solidFill>
                <a:effectLst/>
                <a:latin typeface="Open Sans" panose="020B0606030504020204" pitchFamily="34" charset="0"/>
              </a:rPr>
              <a:t>(pin, value)</a:t>
            </a:r>
          </a:p>
        </p:txBody>
      </p:sp>
      <p:sp>
        <p:nvSpPr>
          <p:cNvPr id="9" name="正方形/長方形 6">
            <a:extLst>
              <a:ext uri="{FF2B5EF4-FFF2-40B4-BE49-F238E27FC236}">
                <a16:creationId xmlns:a16="http://schemas.microsoft.com/office/drawing/2014/main" id="{2456EC49-5A0A-C3D4-9205-65C9FAFF79BF}"/>
              </a:ext>
            </a:extLst>
          </p:cNvPr>
          <p:cNvSpPr/>
          <p:nvPr/>
        </p:nvSpPr>
        <p:spPr>
          <a:xfrm>
            <a:off x="9658821" y="4325999"/>
            <a:ext cx="1611212" cy="72008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8F2C5AF-656D-5D12-B9D5-326EE240D3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7916" b="-11222"/>
          <a:stretch/>
        </p:blipFill>
        <p:spPr>
          <a:xfrm>
            <a:off x="2040491" y="5595303"/>
            <a:ext cx="5203273" cy="82891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163CDDA-F205-15C6-884F-9149350A72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4174" y="6104577"/>
            <a:ext cx="5493835" cy="639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249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290FE7-B647-610A-D350-503C33970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Analog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ED412DA-53B6-89CB-3726-C19046E2E0E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E25ECA-9148-299A-F799-F727F6A7C4C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0198E4-AC23-EAB0-D0F8-C3BE2C5D335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Membaca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nilai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pin analog yang memiliki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resolusi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10-bit.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Fungsi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ini hanya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dapat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bekerja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pada analog pin (0 - 5). Hasil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dari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pembacaan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berupa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nilai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integer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dengan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range 0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sampai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1023.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D7F5F1F-7A3F-5FB8-07ED-82868FEC196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b="0" i="0" dirty="0" err="1">
                <a:solidFill>
                  <a:schemeClr val="accent6">
                    <a:lumMod val="75000"/>
                  </a:schemeClr>
                </a:solidFill>
                <a:effectLst/>
                <a:latin typeface="Open Sans" panose="020B0606030504020204" pitchFamily="34" charset="0"/>
              </a:rPr>
              <a:t>analogRead</a:t>
            </a:r>
            <a:r>
              <a:rPr lang="en-US" b="0" i="0" dirty="0">
                <a:solidFill>
                  <a:schemeClr val="accent6">
                    <a:lumMod val="75000"/>
                  </a:schemeClr>
                </a:solidFill>
                <a:effectLst/>
                <a:latin typeface="Open Sans" panose="020B0606030504020204" pitchFamily="34" charset="0"/>
              </a:rPr>
              <a:t>(pin)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05AEAF9-E1EE-3C81-6B30-727646E6D86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Mengirimkan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nilai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analog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dengan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metoda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Pulse Width Modulation (PWM)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ke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pin yang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berlabel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PWM (3,5,6,9,10,11). Nilai yang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dapat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digunakan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adalah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dari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0 - 255.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E55CEA7-0A7E-DA87-2FD6-89B31002F7A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b="0" i="0" dirty="0" err="1">
                <a:solidFill>
                  <a:schemeClr val="accent6">
                    <a:lumMod val="75000"/>
                  </a:schemeClr>
                </a:solidFill>
                <a:effectLst/>
                <a:latin typeface="Open Sans" panose="020B0606030504020204" pitchFamily="34" charset="0"/>
              </a:rPr>
              <a:t>analogWrite</a:t>
            </a:r>
            <a:r>
              <a:rPr lang="en-US" b="0" i="0" dirty="0">
                <a:solidFill>
                  <a:schemeClr val="accent6">
                    <a:lumMod val="75000"/>
                  </a:schemeClr>
                </a:solidFill>
                <a:effectLst/>
                <a:latin typeface="Open Sans" panose="020B0606030504020204" pitchFamily="34" charset="0"/>
              </a:rPr>
              <a:t>(pin, value)</a:t>
            </a:r>
          </a:p>
        </p:txBody>
      </p:sp>
      <p:sp>
        <p:nvSpPr>
          <p:cNvPr id="9" name="正方形/長方形 6">
            <a:extLst>
              <a:ext uri="{FF2B5EF4-FFF2-40B4-BE49-F238E27FC236}">
                <a16:creationId xmlns:a16="http://schemas.microsoft.com/office/drawing/2014/main" id="{2456EC49-5A0A-C3D4-9205-65C9FAFF79BF}"/>
              </a:ext>
            </a:extLst>
          </p:cNvPr>
          <p:cNvSpPr/>
          <p:nvPr/>
        </p:nvSpPr>
        <p:spPr>
          <a:xfrm>
            <a:off x="9658821" y="4325999"/>
            <a:ext cx="1611212" cy="72008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9D85287-D2DD-2C72-4C4B-B573CF641E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0622" y="6276583"/>
            <a:ext cx="4632464" cy="68508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8DC2031-B7A1-2985-1917-3C75C22C0D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4923" y="6326026"/>
            <a:ext cx="4864780" cy="739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963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12" descr="A close-up of a robot&#10;&#10;Description automatically generated with low confidence">
            <a:extLst>
              <a:ext uri="{FF2B5EF4-FFF2-40B4-BE49-F238E27FC236}">
                <a16:creationId xmlns:a16="http://schemas.microsoft.com/office/drawing/2014/main" id="{9812A20F-3F35-1583-3E5E-2117F13EA34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7" b="5007"/>
          <a:stretch>
            <a:fillRect/>
          </a:stretch>
        </p:blipFill>
        <p:spPr/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E509B-1870-7E83-503B-4DDEF02256D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7714CF-6012-A367-E6E8-396348DB3A7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2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74882A-5302-C353-11D2-D8963BDB695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Constant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6DC9627-723F-E8BC-EDDE-87CFFFFC65C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001794C-35A6-5F8C-8C8E-D1E94D5C03A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FD662A6-DFC4-CB64-BC10-E2C91648E33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CEFE034-4AC8-8493-33A7-08793A20A6D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3272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9B5C0B-A2CE-1BFE-92DB-6668392001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Constant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3920701-27A6-B980-B2FE-88CCDCCFDC9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2BC163-10F5-FCDD-D013-8C3AC53EEA3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E24CF78-5828-2454-A688-EF80D7816C5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err="1"/>
              <a:t>Konstanta</a:t>
            </a:r>
            <a:r>
              <a:rPr lang="en-US" dirty="0"/>
              <a:t> ini </a:t>
            </a:r>
            <a:r>
              <a:rPr lang="en-US" dirty="0" err="1"/>
              <a:t>digunakan</a:t>
            </a:r>
            <a:r>
              <a:rPr lang="en-US" dirty="0"/>
              <a:t> untuk </a:t>
            </a:r>
            <a:r>
              <a:rPr lang="en-US" dirty="0" err="1"/>
              <a:t>menentukan</a:t>
            </a:r>
            <a:r>
              <a:rPr lang="en-US" dirty="0"/>
              <a:t> </a:t>
            </a:r>
            <a:r>
              <a:rPr lang="en-US" dirty="0" err="1"/>
              <a:t>kondisi</a:t>
            </a:r>
            <a:r>
              <a:rPr lang="en-US" dirty="0"/>
              <a:t> pin pada level HIGH </a:t>
            </a:r>
            <a:r>
              <a:rPr lang="en-US" dirty="0" err="1"/>
              <a:t>atau</a:t>
            </a:r>
            <a:r>
              <a:rPr lang="en-US" dirty="0"/>
              <a:t> LOW </a:t>
            </a:r>
            <a:r>
              <a:rPr lang="en-US" dirty="0" err="1"/>
              <a:t>ketika</a:t>
            </a:r>
            <a:r>
              <a:rPr lang="en-US" dirty="0"/>
              <a:t> </a:t>
            </a:r>
            <a:r>
              <a:rPr lang="en-US" dirty="0" err="1"/>
              <a:t>membaca</a:t>
            </a:r>
            <a:r>
              <a:rPr lang="en-US" dirty="0"/>
              <a:t> dan </a:t>
            </a:r>
            <a:r>
              <a:rPr lang="en-US" dirty="0" err="1"/>
              <a:t>menulis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/</a:t>
            </a:r>
            <a:r>
              <a:rPr lang="en-US" dirty="0" err="1"/>
              <a:t>ke</a:t>
            </a:r>
            <a:r>
              <a:rPr lang="en-US" dirty="0"/>
              <a:t> pin digital. HIGH </a:t>
            </a:r>
            <a:r>
              <a:rPr lang="en-US" dirty="0" err="1"/>
              <a:t>didefinisikan</a:t>
            </a:r>
            <a:r>
              <a:rPr lang="en-US" dirty="0"/>
              <a:t> </a:t>
            </a:r>
            <a:r>
              <a:rPr lang="en-US" dirty="0" err="1"/>
              <a:t>sebagai</a:t>
            </a:r>
            <a:r>
              <a:rPr lang="en-US" dirty="0"/>
              <a:t> logic 1, ON, </a:t>
            </a:r>
            <a:r>
              <a:rPr lang="en-US" dirty="0" err="1"/>
              <a:t>atau</a:t>
            </a:r>
            <a:r>
              <a:rPr lang="en-US" dirty="0"/>
              <a:t> 5 volt </a:t>
            </a:r>
            <a:r>
              <a:rPr lang="en-US" dirty="0" err="1"/>
              <a:t>sedangkan</a:t>
            </a:r>
            <a:r>
              <a:rPr lang="en-US" dirty="0"/>
              <a:t> LOW </a:t>
            </a:r>
            <a:r>
              <a:rPr lang="en-US" dirty="0" err="1"/>
              <a:t>sebagai</a:t>
            </a:r>
            <a:r>
              <a:rPr lang="en-US" dirty="0"/>
              <a:t> logic 0, OFF, </a:t>
            </a:r>
            <a:r>
              <a:rPr lang="en-US" dirty="0" err="1"/>
              <a:t>atau</a:t>
            </a:r>
            <a:r>
              <a:rPr lang="en-US" dirty="0"/>
              <a:t> 0 volt.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E7E1E0D-7F90-8F04-8B0F-53345BC08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HIGH/LOW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4EEEBF7-5BF9-EFE5-BEC6-C6D0865C982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err="1"/>
              <a:t>Konstanta</a:t>
            </a:r>
            <a:r>
              <a:rPr lang="en-US" dirty="0"/>
              <a:t> ini </a:t>
            </a:r>
            <a:r>
              <a:rPr lang="en-US" dirty="0" err="1"/>
              <a:t>digunakan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fungsi</a:t>
            </a:r>
            <a:r>
              <a:rPr lang="en-US" dirty="0"/>
              <a:t> </a:t>
            </a:r>
            <a:r>
              <a:rPr lang="en-US" dirty="0" err="1"/>
              <a:t>pinMode</a:t>
            </a:r>
            <a:r>
              <a:rPr lang="en-US" dirty="0"/>
              <a:t>() untuk </a:t>
            </a:r>
            <a:r>
              <a:rPr lang="en-US" dirty="0" err="1"/>
              <a:t>mendifinisikam</a:t>
            </a:r>
            <a:r>
              <a:rPr lang="en-US" dirty="0"/>
              <a:t> mode pin digital, </a:t>
            </a:r>
            <a:r>
              <a:rPr lang="en-US" dirty="0" err="1"/>
              <a:t>sebagai</a:t>
            </a:r>
            <a:r>
              <a:rPr lang="en-US" dirty="0"/>
              <a:t> INPUT </a:t>
            </a:r>
            <a:r>
              <a:rPr lang="en-US" dirty="0" err="1"/>
              <a:t>atau</a:t>
            </a:r>
            <a:r>
              <a:rPr lang="en-US" dirty="0"/>
              <a:t> OUTPUT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21FEA30-36D4-E51B-0167-2DE4BEA96C7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INPUT/OUTPUT</a:t>
            </a:r>
          </a:p>
        </p:txBody>
      </p:sp>
      <p:sp>
        <p:nvSpPr>
          <p:cNvPr id="9" name="正方形/長方形 6">
            <a:extLst>
              <a:ext uri="{FF2B5EF4-FFF2-40B4-BE49-F238E27FC236}">
                <a16:creationId xmlns:a16="http://schemas.microsoft.com/office/drawing/2014/main" id="{598CD704-6F51-84F3-78EB-A85A05A0ABA1}"/>
              </a:ext>
            </a:extLst>
          </p:cNvPr>
          <p:cNvSpPr/>
          <p:nvPr/>
        </p:nvSpPr>
        <p:spPr>
          <a:xfrm>
            <a:off x="9741949" y="4384939"/>
            <a:ext cx="1611212" cy="7200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84672F2-DDF4-E52D-2D33-1B653B2E7F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2568" y="6452564"/>
            <a:ext cx="4950735" cy="61263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6BEF0B2-9B85-739B-A350-FD70B28FC5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19075" y="5705532"/>
            <a:ext cx="4349383" cy="747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97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theme/theme1.xml><?xml version="1.0" encoding="utf-8"?>
<a:theme xmlns:a="http://schemas.openxmlformats.org/drawingml/2006/main" name="Arcturus - Content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Arcturus">
      <a:majorFont>
        <a:latin typeface="Ubuntu Medium"/>
        <a:ea typeface="Spica Neue P Light"/>
        <a:cs typeface=""/>
      </a:majorFont>
      <a:minorFont>
        <a:latin typeface="Ubuntu"/>
        <a:ea typeface="Spica Neue P"/>
        <a:cs typeface="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tx2">
              <a:lumMod val="60000"/>
              <a:lumOff val="40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Arcturus - Content - No Header">
  <a:themeElements>
    <a:clrScheme name="Arcturus Blue">
      <a:dk1>
        <a:srgbClr val="3B3B3B"/>
      </a:dk1>
      <a:lt1>
        <a:sysClr val="window" lastClr="FFFFFF"/>
      </a:lt1>
      <a:dk2>
        <a:srgbClr val="556272"/>
      </a:dk2>
      <a:lt2>
        <a:srgbClr val="EEECE1"/>
      </a:lt2>
      <a:accent1>
        <a:srgbClr val="20BFE4"/>
      </a:accent1>
      <a:accent2>
        <a:srgbClr val="19AED1"/>
      </a:accent2>
      <a:accent3>
        <a:srgbClr val="169BBA"/>
      </a:accent3>
      <a:accent4>
        <a:srgbClr val="13839D"/>
      </a:accent4>
      <a:accent5>
        <a:srgbClr val="106C82"/>
      </a:accent5>
      <a:accent6>
        <a:srgbClr val="0D5667"/>
      </a:accent6>
      <a:hlink>
        <a:srgbClr val="20BFE4"/>
      </a:hlink>
      <a:folHlink>
        <a:srgbClr val="13839D"/>
      </a:folHlink>
    </a:clrScheme>
    <a:fontScheme name="Arcturus">
      <a:majorFont>
        <a:latin typeface="Ubuntu Medium"/>
        <a:ea typeface="Spica Neue P Light"/>
        <a:cs typeface=""/>
      </a:majorFont>
      <a:minorFont>
        <a:latin typeface="Ubuntu"/>
        <a:ea typeface="Spica Neue P"/>
        <a:cs typeface="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solidFill>
          <a:schemeClr val="accent1"/>
        </a:solidFill>
        <a:ln w="0">
          <a:noFill/>
          <a:prstDash val="solid"/>
          <a:round/>
          <a:headEnd/>
          <a:tailEnd/>
        </a:ln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algn="ctr">
          <a:defRPr kumimoji="1"/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Arcturus - Free Layout">
  <a:themeElements>
    <a:clrScheme name="Arcturus Blue">
      <a:dk1>
        <a:srgbClr val="3B3B3B"/>
      </a:dk1>
      <a:lt1>
        <a:sysClr val="window" lastClr="FFFFFF"/>
      </a:lt1>
      <a:dk2>
        <a:srgbClr val="556272"/>
      </a:dk2>
      <a:lt2>
        <a:srgbClr val="EEECE1"/>
      </a:lt2>
      <a:accent1>
        <a:srgbClr val="20BFE4"/>
      </a:accent1>
      <a:accent2>
        <a:srgbClr val="19AED1"/>
      </a:accent2>
      <a:accent3>
        <a:srgbClr val="169BBA"/>
      </a:accent3>
      <a:accent4>
        <a:srgbClr val="13839D"/>
      </a:accent4>
      <a:accent5>
        <a:srgbClr val="106C82"/>
      </a:accent5>
      <a:accent6>
        <a:srgbClr val="0D5667"/>
      </a:accent6>
      <a:hlink>
        <a:srgbClr val="20BFE4"/>
      </a:hlink>
      <a:folHlink>
        <a:srgbClr val="13839D"/>
      </a:folHlink>
    </a:clrScheme>
    <a:fontScheme name="Arcturus">
      <a:majorFont>
        <a:latin typeface="Ubuntu Medium"/>
        <a:ea typeface="Spica Neue P Light"/>
        <a:cs typeface=""/>
      </a:majorFont>
      <a:minorFont>
        <a:latin typeface="Ubuntu"/>
        <a:ea typeface="Spica Neue P"/>
        <a:cs typeface="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Arcturus - Colored Background">
  <a:themeElements>
    <a:clrScheme name="Arcturus Blue">
      <a:dk1>
        <a:srgbClr val="3B3B3B"/>
      </a:dk1>
      <a:lt1>
        <a:sysClr val="window" lastClr="FFFFFF"/>
      </a:lt1>
      <a:dk2>
        <a:srgbClr val="556272"/>
      </a:dk2>
      <a:lt2>
        <a:srgbClr val="EEECE1"/>
      </a:lt2>
      <a:accent1>
        <a:srgbClr val="20BFE4"/>
      </a:accent1>
      <a:accent2>
        <a:srgbClr val="19AED1"/>
      </a:accent2>
      <a:accent3>
        <a:srgbClr val="169BBA"/>
      </a:accent3>
      <a:accent4>
        <a:srgbClr val="13839D"/>
      </a:accent4>
      <a:accent5>
        <a:srgbClr val="106C82"/>
      </a:accent5>
      <a:accent6>
        <a:srgbClr val="0D5667"/>
      </a:accent6>
      <a:hlink>
        <a:srgbClr val="20BFE4"/>
      </a:hlink>
      <a:folHlink>
        <a:srgbClr val="13839D"/>
      </a:folHlink>
    </a:clrScheme>
    <a:fontScheme name="Arcturus">
      <a:majorFont>
        <a:latin typeface="Ubuntu Medium"/>
        <a:ea typeface="Spica Neue P Light"/>
        <a:cs typeface=""/>
      </a:majorFont>
      <a:minorFont>
        <a:latin typeface="Ubuntu"/>
        <a:ea typeface="Spica Neue P"/>
        <a:cs typeface="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Arcturus - Content - Right Title">
  <a:themeElements>
    <a:clrScheme name="Arcturus Blue">
      <a:dk1>
        <a:srgbClr val="3B3B3B"/>
      </a:dk1>
      <a:lt1>
        <a:sysClr val="window" lastClr="FFFFFF"/>
      </a:lt1>
      <a:dk2>
        <a:srgbClr val="556272"/>
      </a:dk2>
      <a:lt2>
        <a:srgbClr val="EEECE1"/>
      </a:lt2>
      <a:accent1>
        <a:srgbClr val="20BFE4"/>
      </a:accent1>
      <a:accent2>
        <a:srgbClr val="19AED1"/>
      </a:accent2>
      <a:accent3>
        <a:srgbClr val="169BBA"/>
      </a:accent3>
      <a:accent4>
        <a:srgbClr val="13839D"/>
      </a:accent4>
      <a:accent5>
        <a:srgbClr val="106C82"/>
      </a:accent5>
      <a:accent6>
        <a:srgbClr val="0D5667"/>
      </a:accent6>
      <a:hlink>
        <a:srgbClr val="20BFE4"/>
      </a:hlink>
      <a:folHlink>
        <a:srgbClr val="13839D"/>
      </a:folHlink>
    </a:clrScheme>
    <a:fontScheme name="Arcturus">
      <a:majorFont>
        <a:latin typeface="Ubuntu Medium"/>
        <a:ea typeface="Spica Neue P Light"/>
        <a:cs typeface=""/>
      </a:majorFont>
      <a:minorFont>
        <a:latin typeface="Ubuntu"/>
        <a:ea typeface="Spica Neue P"/>
        <a:cs typeface="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5439</TotalTime>
  <Words>1101</Words>
  <Application>Microsoft Office PowerPoint</Application>
  <PresentationFormat>Custom</PresentationFormat>
  <Paragraphs>103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26</vt:i4>
      </vt:variant>
    </vt:vector>
  </HeadingPairs>
  <TitlesOfParts>
    <vt:vector size="40" baseType="lpstr">
      <vt:lpstr>Arial</vt:lpstr>
      <vt:lpstr>Calibri</vt:lpstr>
      <vt:lpstr>Open Sans</vt:lpstr>
      <vt:lpstr>Quicksand</vt:lpstr>
      <vt:lpstr>Tahoma</vt:lpstr>
      <vt:lpstr>Ubuntu</vt:lpstr>
      <vt:lpstr>Ubuntu Bold</vt:lpstr>
      <vt:lpstr>Ubuntu Medium</vt:lpstr>
      <vt:lpstr>Wingdings</vt:lpstr>
      <vt:lpstr>Arcturus - Content</vt:lpstr>
      <vt:lpstr>Arcturus - Content - No Header</vt:lpstr>
      <vt:lpstr>Arcturus - Free Layout</vt:lpstr>
      <vt:lpstr>Arcturus - Colored Background</vt:lpstr>
      <vt:lpstr>Arcturus - Content - Right Title</vt:lpstr>
      <vt:lpstr>Basic Arduino</vt:lpstr>
      <vt:lpstr>PowerPoint Presentation</vt:lpstr>
      <vt:lpstr>PowerPoint Presentation</vt:lpstr>
      <vt:lpstr>PowerPoint Presentation</vt:lpstr>
      <vt:lpstr>Deklarasi Pin Mode</vt:lpstr>
      <vt:lpstr>Digital</vt:lpstr>
      <vt:lpstr>Analog</vt:lpstr>
      <vt:lpstr>PowerPoint Presentation</vt:lpstr>
      <vt:lpstr>Constant</vt:lpstr>
      <vt:lpstr>PowerPoint Presentation</vt:lpstr>
      <vt:lpstr>Pulse Width Modulation</vt:lpstr>
      <vt:lpstr>Arduino Uno</vt:lpstr>
      <vt:lpstr>PowerPoint Presentation</vt:lpstr>
      <vt:lpstr>Structure</vt:lpstr>
      <vt:lpstr>PowerPoint Presentation</vt:lpstr>
      <vt:lpstr>PowerPoint Presentation</vt:lpstr>
      <vt:lpstr>Data Type</vt:lpstr>
      <vt:lpstr>PowerPoint Presentation</vt:lpstr>
      <vt:lpstr>PowerPoint Presentation</vt:lpstr>
      <vt:lpstr>Delay dan Millis</vt:lpstr>
      <vt:lpstr>PowerPoint Presentation</vt:lpstr>
      <vt:lpstr>PowerPoint Presentation</vt:lpstr>
      <vt:lpstr>Flow Control</vt:lpstr>
      <vt:lpstr>PowerPoint Presentation</vt:lpstr>
      <vt:lpstr>PowerPoint Presentation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Arcturus</dc:title>
  <dc:creator>Dhiya Salma Salsabila</dc:creator>
  <cp:lastModifiedBy>Dhiya Salma Salsabila</cp:lastModifiedBy>
  <cp:revision>377</cp:revision>
  <dcterms:created xsi:type="dcterms:W3CDTF">2015-08-02T15:43:04Z</dcterms:created>
  <dcterms:modified xsi:type="dcterms:W3CDTF">2022-06-21T13:36:21Z</dcterms:modified>
</cp:coreProperties>
</file>